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14"/>
  </p:notesMasterIdLst>
  <p:handoutMasterIdLst>
    <p:handoutMasterId r:id="rId15"/>
  </p:handoutMasterIdLst>
  <p:sldIdLst>
    <p:sldId id="256" r:id="rId5"/>
    <p:sldId id="258" r:id="rId6"/>
    <p:sldId id="260" r:id="rId7"/>
    <p:sldId id="275" r:id="rId8"/>
    <p:sldId id="276" r:id="rId9"/>
    <p:sldId id="277" r:id="rId10"/>
    <p:sldId id="278" r:id="rId11"/>
    <p:sldId id="264" r:id="rId12"/>
    <p:sldId id="27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snapToObjects="1">
      <p:cViewPr varScale="1">
        <p:scale>
          <a:sx n="71" d="100"/>
          <a:sy n="71" d="100"/>
        </p:scale>
        <p:origin x="696" y="6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5B76ED-C686-4E97-9A28-74231B4FDDD1}" type="doc">
      <dgm:prSet loTypeId="urn:microsoft.com/office/officeart/2009/3/layout/CircleRelationship" loCatId="relationship" qsTypeId="urn:microsoft.com/office/officeart/2005/8/quickstyle/simple4" qsCatId="simple" csTypeId="urn:microsoft.com/office/officeart/2005/8/colors/accent1_2" csCatId="accent1" phldr="1"/>
      <dgm:spPr/>
      <dgm:t>
        <a:bodyPr/>
        <a:lstStyle/>
        <a:p>
          <a:endParaRPr lang="en-US"/>
        </a:p>
      </dgm:t>
    </dgm:pt>
    <dgm:pt modelId="{B388C4F7-DD86-40E4-BA83-6838C8E845B2}">
      <dgm:prSet phldrT="[Text]" custT="1"/>
      <dgm:spPr/>
      <dgm:t>
        <a:bodyPr/>
        <a:lstStyle/>
        <a:p>
          <a:r>
            <a:rPr lang="en-US" sz="1800" b="1" dirty="0" err="1" smtClean="0"/>
            <a:t>Nitesh</a:t>
          </a:r>
          <a:r>
            <a:rPr lang="en-US" sz="1800" b="1" dirty="0" smtClean="0"/>
            <a:t> Kumar:</a:t>
          </a:r>
          <a:br>
            <a:rPr lang="en-US" sz="1800" b="1" dirty="0" smtClean="0"/>
          </a:br>
          <a:r>
            <a:rPr lang="en-US" sz="1800" b="1" dirty="0" smtClean="0"/>
            <a:t>15 lines of </a:t>
          </a:r>
          <a:r>
            <a:rPr lang="en-US" sz="1800" b="1" dirty="0" smtClean="0"/>
            <a:t>query:</a:t>
          </a:r>
          <a:endParaRPr lang="en-US" sz="1800" b="1" dirty="0"/>
        </a:p>
      </dgm:t>
    </dgm:pt>
    <dgm:pt modelId="{4F4EFEB2-AE6B-4B4E-A388-E726479684C1}" type="parTrans" cxnId="{FDEC3F6B-F860-4E8B-8B14-455DBFCFBFB4}">
      <dgm:prSet/>
      <dgm:spPr/>
      <dgm:t>
        <a:bodyPr/>
        <a:lstStyle/>
        <a:p>
          <a:endParaRPr lang="en-US"/>
        </a:p>
      </dgm:t>
    </dgm:pt>
    <dgm:pt modelId="{BEE196C3-EEB3-4935-976F-A713EF603EEA}" type="sibTrans" cxnId="{FDEC3F6B-F860-4E8B-8B14-455DBFCFBFB4}">
      <dgm:prSet/>
      <dgm:spPr/>
      <dgm:t>
        <a:bodyPr/>
        <a:lstStyle/>
        <a:p>
          <a:endParaRPr lang="en-US"/>
        </a:p>
      </dgm:t>
    </dgm:pt>
    <dgm:pt modelId="{27C8F191-CB8B-4A89-9EDF-D94B6E4ADC92}">
      <dgm:prSet phldrT="[Text]" custT="1"/>
      <dgm:spPr/>
      <dgm:t>
        <a:bodyPr/>
        <a:lstStyle/>
        <a:p>
          <a:r>
            <a:rPr lang="en-US" sz="1800" b="1" dirty="0" err="1" smtClean="0"/>
            <a:t>Naveed</a:t>
          </a:r>
          <a:r>
            <a:rPr lang="en-US" sz="1800" b="1" dirty="0" smtClean="0"/>
            <a:t>:</a:t>
          </a:r>
          <a:endParaRPr lang="en-US" sz="1800" b="1" dirty="0" smtClean="0"/>
        </a:p>
        <a:p>
          <a:r>
            <a:rPr lang="en-US" sz="1800" b="1" dirty="0" smtClean="0"/>
            <a:t>15 Lines of query</a:t>
          </a:r>
          <a:endParaRPr lang="en-US" sz="1200" b="1" dirty="0"/>
        </a:p>
      </dgm:t>
    </dgm:pt>
    <dgm:pt modelId="{8EFDF7C7-310E-4ED5-B739-2186FB69ED8A}" type="parTrans" cxnId="{4E26289A-3825-4A9C-991F-8AB8A7EFD597}">
      <dgm:prSet/>
      <dgm:spPr/>
      <dgm:t>
        <a:bodyPr/>
        <a:lstStyle/>
        <a:p>
          <a:endParaRPr lang="en-US"/>
        </a:p>
      </dgm:t>
    </dgm:pt>
    <dgm:pt modelId="{755F5D09-ECCD-4FC5-B350-FED951F57983}" type="sibTrans" cxnId="{4E26289A-3825-4A9C-991F-8AB8A7EFD597}">
      <dgm:prSet/>
      <dgm:spPr/>
      <dgm:t>
        <a:bodyPr/>
        <a:lstStyle/>
        <a:p>
          <a:endParaRPr lang="en-US"/>
        </a:p>
      </dgm:t>
    </dgm:pt>
    <dgm:pt modelId="{AEFF5EA2-6931-4098-96C8-31AE53CB425B}">
      <dgm:prSet phldrT="[Text]" custT="1"/>
      <dgm:spPr/>
      <dgm:t>
        <a:bodyPr/>
        <a:lstStyle/>
        <a:p>
          <a:r>
            <a:rPr lang="en-US" sz="1200" b="1" dirty="0" err="1" smtClean="0"/>
            <a:t>Muzzafar</a:t>
          </a:r>
          <a:endParaRPr lang="en-US" sz="1200" b="1" dirty="0" smtClean="0"/>
        </a:p>
        <a:p>
          <a:r>
            <a:rPr lang="en-US" sz="1200" b="1" dirty="0" smtClean="0"/>
            <a:t>10 lines of query</a:t>
          </a:r>
          <a:endParaRPr lang="en-US" sz="1200" b="1" dirty="0"/>
        </a:p>
      </dgm:t>
    </dgm:pt>
    <dgm:pt modelId="{AC52CE11-07EF-42A7-A67A-2231908FD231}" type="parTrans" cxnId="{2D96128D-55F5-4B46-B071-9EA8CDCA9DCD}">
      <dgm:prSet/>
      <dgm:spPr/>
      <dgm:t>
        <a:bodyPr/>
        <a:lstStyle/>
        <a:p>
          <a:endParaRPr lang="en-US"/>
        </a:p>
      </dgm:t>
    </dgm:pt>
    <dgm:pt modelId="{FB25E557-3597-4AEA-B1FC-EA99A632BFB1}" type="sibTrans" cxnId="{2D96128D-55F5-4B46-B071-9EA8CDCA9DCD}">
      <dgm:prSet/>
      <dgm:spPr/>
      <dgm:t>
        <a:bodyPr/>
        <a:lstStyle/>
        <a:p>
          <a:endParaRPr lang="en-US"/>
        </a:p>
      </dgm:t>
    </dgm:pt>
    <dgm:pt modelId="{C0F29525-0838-40A7-B3EF-CA3E3495DE89}">
      <dgm:prSet phldrT="[Text]" custT="1"/>
      <dgm:spPr/>
      <dgm:t>
        <a:bodyPr/>
        <a:lstStyle/>
        <a:p>
          <a:r>
            <a:rPr lang="en-US" sz="1200" b="1" dirty="0" err="1" smtClean="0"/>
            <a:t>Waseem</a:t>
          </a:r>
          <a:r>
            <a:rPr lang="en-US" sz="1200" b="1" dirty="0" smtClean="0"/>
            <a:t> </a:t>
          </a:r>
          <a:r>
            <a:rPr lang="en-US" sz="1200" b="1" dirty="0" err="1" smtClean="0"/>
            <a:t>Akram</a:t>
          </a:r>
          <a:r>
            <a:rPr lang="en-US" sz="1200" b="1" dirty="0" smtClean="0"/>
            <a:t/>
          </a:r>
          <a:br>
            <a:rPr lang="en-US" sz="1200" b="1" dirty="0" smtClean="0"/>
          </a:br>
          <a:r>
            <a:rPr lang="en-US" sz="1200" b="1" dirty="0" smtClean="0"/>
            <a:t>10 Lines of query</a:t>
          </a:r>
          <a:endParaRPr lang="en-US" sz="1200" b="1" dirty="0"/>
        </a:p>
      </dgm:t>
    </dgm:pt>
    <dgm:pt modelId="{46947654-B254-45A6-B155-A09244BD235E}" type="parTrans" cxnId="{7F31D5AB-8CD8-49BC-B7D1-3BDA00FEE812}">
      <dgm:prSet/>
      <dgm:spPr/>
      <dgm:t>
        <a:bodyPr/>
        <a:lstStyle/>
        <a:p>
          <a:endParaRPr lang="en-US"/>
        </a:p>
      </dgm:t>
    </dgm:pt>
    <dgm:pt modelId="{2045539D-1736-4959-AC71-6F78ACFD6DC2}" type="sibTrans" cxnId="{7F31D5AB-8CD8-49BC-B7D1-3BDA00FEE812}">
      <dgm:prSet/>
      <dgm:spPr/>
      <dgm:t>
        <a:bodyPr/>
        <a:lstStyle/>
        <a:p>
          <a:endParaRPr lang="en-US"/>
        </a:p>
      </dgm:t>
    </dgm:pt>
    <dgm:pt modelId="{EC323DFF-E2DA-4381-8948-5F3D2CD82207}" type="pres">
      <dgm:prSet presAssocID="{BE5B76ED-C686-4E97-9A28-74231B4FDDD1}" presName="Name0" presStyleCnt="0">
        <dgm:presLayoutVars>
          <dgm:chMax val="1"/>
          <dgm:chPref val="1"/>
        </dgm:presLayoutVars>
      </dgm:prSet>
      <dgm:spPr/>
      <dgm:t>
        <a:bodyPr/>
        <a:lstStyle/>
        <a:p>
          <a:endParaRPr lang="en-US"/>
        </a:p>
      </dgm:t>
    </dgm:pt>
    <dgm:pt modelId="{A6EEB127-C2F5-4C0D-B108-CC2B3F78F4F1}" type="pres">
      <dgm:prSet presAssocID="{B388C4F7-DD86-40E4-BA83-6838C8E845B2}" presName="Parent" presStyleLbl="node0" presStyleIdx="0" presStyleCnt="1">
        <dgm:presLayoutVars>
          <dgm:chMax val="5"/>
          <dgm:chPref val="5"/>
        </dgm:presLayoutVars>
      </dgm:prSet>
      <dgm:spPr/>
      <dgm:t>
        <a:bodyPr/>
        <a:lstStyle/>
        <a:p>
          <a:endParaRPr lang="en-US"/>
        </a:p>
      </dgm:t>
    </dgm:pt>
    <dgm:pt modelId="{8A0FF0D8-0AF7-44A4-833E-7EA23A507B5A}" type="pres">
      <dgm:prSet presAssocID="{B388C4F7-DD86-40E4-BA83-6838C8E845B2}" presName="Accent1" presStyleLbl="node1" presStyleIdx="0" presStyleCnt="15"/>
      <dgm:spPr/>
    </dgm:pt>
    <dgm:pt modelId="{F988BAF3-9DE2-4A25-84FE-B7C476401BC3}" type="pres">
      <dgm:prSet presAssocID="{B388C4F7-DD86-40E4-BA83-6838C8E845B2}" presName="Accent2" presStyleLbl="node1" presStyleIdx="1" presStyleCnt="15"/>
      <dgm:spPr/>
    </dgm:pt>
    <dgm:pt modelId="{6288D093-07AF-4EEB-B57C-FB5DA4420E30}" type="pres">
      <dgm:prSet presAssocID="{B388C4F7-DD86-40E4-BA83-6838C8E845B2}" presName="Accent3" presStyleLbl="node1" presStyleIdx="2" presStyleCnt="15"/>
      <dgm:spPr/>
    </dgm:pt>
    <dgm:pt modelId="{099685E2-34CD-4723-A342-ED2D0CA22ECA}" type="pres">
      <dgm:prSet presAssocID="{B388C4F7-DD86-40E4-BA83-6838C8E845B2}" presName="Accent4" presStyleLbl="node1" presStyleIdx="3" presStyleCnt="15"/>
      <dgm:spPr/>
    </dgm:pt>
    <dgm:pt modelId="{282F7230-9226-4387-9620-3DC67223F95C}" type="pres">
      <dgm:prSet presAssocID="{B388C4F7-DD86-40E4-BA83-6838C8E845B2}" presName="Accent5" presStyleLbl="node1" presStyleIdx="4" presStyleCnt="15"/>
      <dgm:spPr/>
    </dgm:pt>
    <dgm:pt modelId="{2682D7C4-37F7-4CA1-B102-AED7627E9C93}" type="pres">
      <dgm:prSet presAssocID="{B388C4F7-DD86-40E4-BA83-6838C8E845B2}" presName="Accent6" presStyleLbl="node1" presStyleIdx="5" presStyleCnt="15"/>
      <dgm:spPr/>
    </dgm:pt>
    <dgm:pt modelId="{CCDD2561-1FC5-4EA6-AD90-3ADAF62A41D1}" type="pres">
      <dgm:prSet presAssocID="{27C8F191-CB8B-4A89-9EDF-D94B6E4ADC92}" presName="Child1" presStyleLbl="node1" presStyleIdx="6" presStyleCnt="15" custScaleX="142765" custScaleY="142765" custLinFactNeighborX="-6350" custLinFactNeighborY="-47905">
        <dgm:presLayoutVars>
          <dgm:chMax val="0"/>
          <dgm:chPref val="0"/>
        </dgm:presLayoutVars>
      </dgm:prSet>
      <dgm:spPr/>
      <dgm:t>
        <a:bodyPr/>
        <a:lstStyle/>
        <a:p>
          <a:endParaRPr lang="en-US"/>
        </a:p>
      </dgm:t>
    </dgm:pt>
    <dgm:pt modelId="{DD36342D-1CB9-480B-9443-592ECACCB1B2}" type="pres">
      <dgm:prSet presAssocID="{27C8F191-CB8B-4A89-9EDF-D94B6E4ADC92}" presName="Accent7" presStyleCnt="0"/>
      <dgm:spPr/>
    </dgm:pt>
    <dgm:pt modelId="{2470B0FE-F3CE-48F3-AE82-73016C487D68}" type="pres">
      <dgm:prSet presAssocID="{27C8F191-CB8B-4A89-9EDF-D94B6E4ADC92}" presName="AccentHold1" presStyleLbl="node1" presStyleIdx="7" presStyleCnt="15"/>
      <dgm:spPr/>
    </dgm:pt>
    <dgm:pt modelId="{1C5C821B-7AF3-4B1C-B3FE-45A337B82741}" type="pres">
      <dgm:prSet presAssocID="{27C8F191-CB8B-4A89-9EDF-D94B6E4ADC92}" presName="Accent8" presStyleCnt="0"/>
      <dgm:spPr/>
    </dgm:pt>
    <dgm:pt modelId="{48BC9D73-B86D-4378-970E-5CD650E31618}" type="pres">
      <dgm:prSet presAssocID="{27C8F191-CB8B-4A89-9EDF-D94B6E4ADC92}" presName="AccentHold2" presStyleLbl="node1" presStyleIdx="8" presStyleCnt="15" custScaleX="97824" custScaleY="106517" custLinFactNeighborX="-50435" custLinFactNeighborY="31461"/>
      <dgm:spPr/>
    </dgm:pt>
    <dgm:pt modelId="{EB301C3D-F1F9-4A72-AC54-827EBC1AD812}" type="pres">
      <dgm:prSet presAssocID="{AEFF5EA2-6931-4098-96C8-31AE53CB425B}" presName="Child2" presStyleLbl="node1" presStyleIdx="9" presStyleCnt="15" custScaleX="155423" custScaleY="155423" custLinFactNeighborX="22013" custLinFactNeighborY="-5070">
        <dgm:presLayoutVars>
          <dgm:chMax val="0"/>
          <dgm:chPref val="0"/>
        </dgm:presLayoutVars>
      </dgm:prSet>
      <dgm:spPr/>
      <dgm:t>
        <a:bodyPr/>
        <a:lstStyle/>
        <a:p>
          <a:endParaRPr lang="en-US"/>
        </a:p>
      </dgm:t>
    </dgm:pt>
    <dgm:pt modelId="{6B30F03A-93BA-441A-ABF4-25C2455DF7C0}" type="pres">
      <dgm:prSet presAssocID="{AEFF5EA2-6931-4098-96C8-31AE53CB425B}" presName="Accent9" presStyleCnt="0"/>
      <dgm:spPr/>
    </dgm:pt>
    <dgm:pt modelId="{0DF8FB3E-B0B0-40D8-B039-0C7B496BBA97}" type="pres">
      <dgm:prSet presAssocID="{AEFF5EA2-6931-4098-96C8-31AE53CB425B}" presName="AccentHold1" presStyleLbl="node1" presStyleIdx="10" presStyleCnt="15"/>
      <dgm:spPr/>
    </dgm:pt>
    <dgm:pt modelId="{37FA1CD0-A7DC-4E74-BDC2-224405012EB0}" type="pres">
      <dgm:prSet presAssocID="{AEFF5EA2-6931-4098-96C8-31AE53CB425B}" presName="Accent10" presStyleCnt="0"/>
      <dgm:spPr/>
    </dgm:pt>
    <dgm:pt modelId="{022614F8-042B-41CB-A6A7-8094C903EB2F}" type="pres">
      <dgm:prSet presAssocID="{AEFF5EA2-6931-4098-96C8-31AE53CB425B}" presName="AccentHold2" presStyleLbl="node1" presStyleIdx="11" presStyleCnt="15"/>
      <dgm:spPr/>
    </dgm:pt>
    <dgm:pt modelId="{BA4661A9-DFAB-468E-97BE-F29D08FF69A9}" type="pres">
      <dgm:prSet presAssocID="{AEFF5EA2-6931-4098-96C8-31AE53CB425B}" presName="Accent11" presStyleCnt="0"/>
      <dgm:spPr/>
    </dgm:pt>
    <dgm:pt modelId="{C85BB588-B4E8-4D50-9280-4D4F2686007C}" type="pres">
      <dgm:prSet presAssocID="{AEFF5EA2-6931-4098-96C8-31AE53CB425B}" presName="AccentHold3" presStyleLbl="node1" presStyleIdx="12" presStyleCnt="15"/>
      <dgm:spPr/>
    </dgm:pt>
    <dgm:pt modelId="{40922890-6540-47D0-A311-23C4530E0CAB}" type="pres">
      <dgm:prSet presAssocID="{C0F29525-0838-40A7-B3EF-CA3E3495DE89}" presName="Child3" presStyleLbl="node1" presStyleIdx="13" presStyleCnt="15">
        <dgm:presLayoutVars>
          <dgm:chMax val="0"/>
          <dgm:chPref val="0"/>
        </dgm:presLayoutVars>
      </dgm:prSet>
      <dgm:spPr/>
      <dgm:t>
        <a:bodyPr/>
        <a:lstStyle/>
        <a:p>
          <a:endParaRPr lang="en-US"/>
        </a:p>
      </dgm:t>
    </dgm:pt>
    <dgm:pt modelId="{FB2EA408-0AC6-4C1E-AF2C-C5D9ED0F41B6}" type="pres">
      <dgm:prSet presAssocID="{C0F29525-0838-40A7-B3EF-CA3E3495DE89}" presName="Accent12" presStyleCnt="0"/>
      <dgm:spPr/>
    </dgm:pt>
    <dgm:pt modelId="{CCCC68CC-DEF9-4EFF-9D89-DF8D7E30E642}" type="pres">
      <dgm:prSet presAssocID="{C0F29525-0838-40A7-B3EF-CA3E3495DE89}" presName="AccentHold1" presStyleLbl="node1" presStyleIdx="14" presStyleCnt="15"/>
      <dgm:spPr/>
    </dgm:pt>
  </dgm:ptLst>
  <dgm:cxnLst>
    <dgm:cxn modelId="{FDEC3F6B-F860-4E8B-8B14-455DBFCFBFB4}" srcId="{BE5B76ED-C686-4E97-9A28-74231B4FDDD1}" destId="{B388C4F7-DD86-40E4-BA83-6838C8E845B2}" srcOrd="0" destOrd="0" parTransId="{4F4EFEB2-AE6B-4B4E-A388-E726479684C1}" sibTransId="{BEE196C3-EEB3-4935-976F-A713EF603EEA}"/>
    <dgm:cxn modelId="{7F31D5AB-8CD8-49BC-B7D1-3BDA00FEE812}" srcId="{B388C4F7-DD86-40E4-BA83-6838C8E845B2}" destId="{C0F29525-0838-40A7-B3EF-CA3E3495DE89}" srcOrd="2" destOrd="0" parTransId="{46947654-B254-45A6-B155-A09244BD235E}" sibTransId="{2045539D-1736-4959-AC71-6F78ACFD6DC2}"/>
    <dgm:cxn modelId="{873563D0-860F-487F-97A2-E4B8D49A3DAA}" type="presOf" srcId="{B388C4F7-DD86-40E4-BA83-6838C8E845B2}" destId="{A6EEB127-C2F5-4C0D-B108-CC2B3F78F4F1}" srcOrd="0" destOrd="0" presId="urn:microsoft.com/office/officeart/2009/3/layout/CircleRelationship"/>
    <dgm:cxn modelId="{4E26289A-3825-4A9C-991F-8AB8A7EFD597}" srcId="{B388C4F7-DD86-40E4-BA83-6838C8E845B2}" destId="{27C8F191-CB8B-4A89-9EDF-D94B6E4ADC92}" srcOrd="0" destOrd="0" parTransId="{8EFDF7C7-310E-4ED5-B739-2186FB69ED8A}" sibTransId="{755F5D09-ECCD-4FC5-B350-FED951F57983}"/>
    <dgm:cxn modelId="{A3AC16E3-96A0-4DCE-A502-BF3413F7EEBB}" type="presOf" srcId="{BE5B76ED-C686-4E97-9A28-74231B4FDDD1}" destId="{EC323DFF-E2DA-4381-8948-5F3D2CD82207}" srcOrd="0" destOrd="0" presId="urn:microsoft.com/office/officeart/2009/3/layout/CircleRelationship"/>
    <dgm:cxn modelId="{9443D217-9168-4ECF-A563-7C2F4C998EAA}" type="presOf" srcId="{27C8F191-CB8B-4A89-9EDF-D94B6E4ADC92}" destId="{CCDD2561-1FC5-4EA6-AD90-3ADAF62A41D1}" srcOrd="0" destOrd="0" presId="urn:microsoft.com/office/officeart/2009/3/layout/CircleRelationship"/>
    <dgm:cxn modelId="{C0DB3988-299A-4C22-9E38-4013D1CE3CA3}" type="presOf" srcId="{C0F29525-0838-40A7-B3EF-CA3E3495DE89}" destId="{40922890-6540-47D0-A311-23C4530E0CAB}" srcOrd="0" destOrd="0" presId="urn:microsoft.com/office/officeart/2009/3/layout/CircleRelationship"/>
    <dgm:cxn modelId="{61F4EB9B-7EBC-4FC4-B727-C4A1C0EF0E59}" type="presOf" srcId="{AEFF5EA2-6931-4098-96C8-31AE53CB425B}" destId="{EB301C3D-F1F9-4A72-AC54-827EBC1AD812}" srcOrd="0" destOrd="0" presId="urn:microsoft.com/office/officeart/2009/3/layout/CircleRelationship"/>
    <dgm:cxn modelId="{2D96128D-55F5-4B46-B071-9EA8CDCA9DCD}" srcId="{B388C4F7-DD86-40E4-BA83-6838C8E845B2}" destId="{AEFF5EA2-6931-4098-96C8-31AE53CB425B}" srcOrd="1" destOrd="0" parTransId="{AC52CE11-07EF-42A7-A67A-2231908FD231}" sibTransId="{FB25E557-3597-4AEA-B1FC-EA99A632BFB1}"/>
    <dgm:cxn modelId="{7D45573C-4EBD-433F-BFA4-B1A529D7A12E}" type="presParOf" srcId="{EC323DFF-E2DA-4381-8948-5F3D2CD82207}" destId="{A6EEB127-C2F5-4C0D-B108-CC2B3F78F4F1}" srcOrd="0" destOrd="0" presId="urn:microsoft.com/office/officeart/2009/3/layout/CircleRelationship"/>
    <dgm:cxn modelId="{F969CC6B-49AF-4CFA-905C-5A439FA65BB3}" type="presParOf" srcId="{EC323DFF-E2DA-4381-8948-5F3D2CD82207}" destId="{8A0FF0D8-0AF7-44A4-833E-7EA23A507B5A}" srcOrd="1" destOrd="0" presId="urn:microsoft.com/office/officeart/2009/3/layout/CircleRelationship"/>
    <dgm:cxn modelId="{0B13118F-EC84-4BBC-B9D4-F016C42736A0}" type="presParOf" srcId="{EC323DFF-E2DA-4381-8948-5F3D2CD82207}" destId="{F988BAF3-9DE2-4A25-84FE-B7C476401BC3}" srcOrd="2" destOrd="0" presId="urn:microsoft.com/office/officeart/2009/3/layout/CircleRelationship"/>
    <dgm:cxn modelId="{5A4C313A-14FE-4D34-9BAF-E781C66DAB07}" type="presParOf" srcId="{EC323DFF-E2DA-4381-8948-5F3D2CD82207}" destId="{6288D093-07AF-4EEB-B57C-FB5DA4420E30}" srcOrd="3" destOrd="0" presId="urn:microsoft.com/office/officeart/2009/3/layout/CircleRelationship"/>
    <dgm:cxn modelId="{D6ACDC7E-1588-4451-A7EF-95F6F8F98E10}" type="presParOf" srcId="{EC323DFF-E2DA-4381-8948-5F3D2CD82207}" destId="{099685E2-34CD-4723-A342-ED2D0CA22ECA}" srcOrd="4" destOrd="0" presId="urn:microsoft.com/office/officeart/2009/3/layout/CircleRelationship"/>
    <dgm:cxn modelId="{BF445524-7631-46A4-A9F8-F7CB08035DDB}" type="presParOf" srcId="{EC323DFF-E2DA-4381-8948-5F3D2CD82207}" destId="{282F7230-9226-4387-9620-3DC67223F95C}" srcOrd="5" destOrd="0" presId="urn:microsoft.com/office/officeart/2009/3/layout/CircleRelationship"/>
    <dgm:cxn modelId="{218BBC07-C0B0-48B2-980B-148E51AEE23B}" type="presParOf" srcId="{EC323DFF-E2DA-4381-8948-5F3D2CD82207}" destId="{2682D7C4-37F7-4CA1-B102-AED7627E9C93}" srcOrd="6" destOrd="0" presId="urn:microsoft.com/office/officeart/2009/3/layout/CircleRelationship"/>
    <dgm:cxn modelId="{AA1E1669-BD7D-411E-94D4-913E8566F654}" type="presParOf" srcId="{EC323DFF-E2DA-4381-8948-5F3D2CD82207}" destId="{CCDD2561-1FC5-4EA6-AD90-3ADAF62A41D1}" srcOrd="7" destOrd="0" presId="urn:microsoft.com/office/officeart/2009/3/layout/CircleRelationship"/>
    <dgm:cxn modelId="{D0F07794-37F8-4175-8296-9725EA64B2E3}" type="presParOf" srcId="{EC323DFF-E2DA-4381-8948-5F3D2CD82207}" destId="{DD36342D-1CB9-480B-9443-592ECACCB1B2}" srcOrd="8" destOrd="0" presId="urn:microsoft.com/office/officeart/2009/3/layout/CircleRelationship"/>
    <dgm:cxn modelId="{8AE7B659-C31F-4F52-9686-C1ABB63B1EA9}" type="presParOf" srcId="{DD36342D-1CB9-480B-9443-592ECACCB1B2}" destId="{2470B0FE-F3CE-48F3-AE82-73016C487D68}" srcOrd="0" destOrd="0" presId="urn:microsoft.com/office/officeart/2009/3/layout/CircleRelationship"/>
    <dgm:cxn modelId="{5834BBB2-34B9-46B9-948C-3BC456B978F5}" type="presParOf" srcId="{EC323DFF-E2DA-4381-8948-5F3D2CD82207}" destId="{1C5C821B-7AF3-4B1C-B3FE-45A337B82741}" srcOrd="9" destOrd="0" presId="urn:microsoft.com/office/officeart/2009/3/layout/CircleRelationship"/>
    <dgm:cxn modelId="{639DABF8-5BDE-484F-A747-33E9F42E376F}" type="presParOf" srcId="{1C5C821B-7AF3-4B1C-B3FE-45A337B82741}" destId="{48BC9D73-B86D-4378-970E-5CD650E31618}" srcOrd="0" destOrd="0" presId="urn:microsoft.com/office/officeart/2009/3/layout/CircleRelationship"/>
    <dgm:cxn modelId="{318F3B25-56D7-4CD3-80CD-4ECF6ABE9097}" type="presParOf" srcId="{EC323DFF-E2DA-4381-8948-5F3D2CD82207}" destId="{EB301C3D-F1F9-4A72-AC54-827EBC1AD812}" srcOrd="10" destOrd="0" presId="urn:microsoft.com/office/officeart/2009/3/layout/CircleRelationship"/>
    <dgm:cxn modelId="{5F192FAF-AA29-4119-9D75-AAF74B2D984A}" type="presParOf" srcId="{EC323DFF-E2DA-4381-8948-5F3D2CD82207}" destId="{6B30F03A-93BA-441A-ABF4-25C2455DF7C0}" srcOrd="11" destOrd="0" presId="urn:microsoft.com/office/officeart/2009/3/layout/CircleRelationship"/>
    <dgm:cxn modelId="{FF4ED7F3-8BF5-4BCE-8EC2-0B8ACBB19BC4}" type="presParOf" srcId="{6B30F03A-93BA-441A-ABF4-25C2455DF7C0}" destId="{0DF8FB3E-B0B0-40D8-B039-0C7B496BBA97}" srcOrd="0" destOrd="0" presId="urn:microsoft.com/office/officeart/2009/3/layout/CircleRelationship"/>
    <dgm:cxn modelId="{89500581-5988-46A4-9DF9-3A7B84A68823}" type="presParOf" srcId="{EC323DFF-E2DA-4381-8948-5F3D2CD82207}" destId="{37FA1CD0-A7DC-4E74-BDC2-224405012EB0}" srcOrd="12" destOrd="0" presId="urn:microsoft.com/office/officeart/2009/3/layout/CircleRelationship"/>
    <dgm:cxn modelId="{7957AFA6-FEBB-441D-B867-7098C7F0D056}" type="presParOf" srcId="{37FA1CD0-A7DC-4E74-BDC2-224405012EB0}" destId="{022614F8-042B-41CB-A6A7-8094C903EB2F}" srcOrd="0" destOrd="0" presId="urn:microsoft.com/office/officeart/2009/3/layout/CircleRelationship"/>
    <dgm:cxn modelId="{93B1B3BC-398A-43F6-862B-AA461BA776D1}" type="presParOf" srcId="{EC323DFF-E2DA-4381-8948-5F3D2CD82207}" destId="{BA4661A9-DFAB-468E-97BE-F29D08FF69A9}" srcOrd="13" destOrd="0" presId="urn:microsoft.com/office/officeart/2009/3/layout/CircleRelationship"/>
    <dgm:cxn modelId="{063A3997-1101-4FAD-B1B6-AA0965152552}" type="presParOf" srcId="{BA4661A9-DFAB-468E-97BE-F29D08FF69A9}" destId="{C85BB588-B4E8-4D50-9280-4D4F2686007C}" srcOrd="0" destOrd="0" presId="urn:microsoft.com/office/officeart/2009/3/layout/CircleRelationship"/>
    <dgm:cxn modelId="{3CE1E6E3-A334-4200-BF9E-1656C7C8BECD}" type="presParOf" srcId="{EC323DFF-E2DA-4381-8948-5F3D2CD82207}" destId="{40922890-6540-47D0-A311-23C4530E0CAB}" srcOrd="14" destOrd="0" presId="urn:microsoft.com/office/officeart/2009/3/layout/CircleRelationship"/>
    <dgm:cxn modelId="{C4FDEA03-DB34-4E56-B5DB-57BB81FB8FA1}" type="presParOf" srcId="{EC323DFF-E2DA-4381-8948-5F3D2CD82207}" destId="{FB2EA408-0AC6-4C1E-AF2C-C5D9ED0F41B6}" srcOrd="15" destOrd="0" presId="urn:microsoft.com/office/officeart/2009/3/layout/CircleRelationship"/>
    <dgm:cxn modelId="{A5CCAC8E-5244-4376-AAD0-E4B6B6703EA9}" type="presParOf" srcId="{FB2EA408-0AC6-4C1E-AF2C-C5D9ED0F41B6}" destId="{CCCC68CC-DEF9-4EFF-9D89-DF8D7E30E642}" srcOrd="0" destOrd="0" presId="urn:microsoft.com/office/officeart/2009/3/layout/CircleRelationship"/>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EEB127-C2F5-4C0D-B108-CC2B3F78F4F1}">
      <dsp:nvSpPr>
        <dsp:cNvPr id="0" name=""/>
        <dsp:cNvSpPr/>
      </dsp:nvSpPr>
      <dsp:spPr>
        <a:xfrm>
          <a:off x="1621261" y="269357"/>
          <a:ext cx="3188526" cy="3188885"/>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err="1" smtClean="0"/>
            <a:t>Nitesh</a:t>
          </a:r>
          <a:r>
            <a:rPr lang="en-US" sz="1800" b="1" kern="1200" dirty="0" smtClean="0"/>
            <a:t> Kumar:</a:t>
          </a:r>
          <a:br>
            <a:rPr lang="en-US" sz="1800" b="1" kern="1200" dirty="0" smtClean="0"/>
          </a:br>
          <a:r>
            <a:rPr lang="en-US" sz="1800" b="1" kern="1200" dirty="0" smtClean="0"/>
            <a:t>15 lines of </a:t>
          </a:r>
          <a:r>
            <a:rPr lang="en-US" sz="1800" b="1" kern="1200" dirty="0" smtClean="0"/>
            <a:t>query:</a:t>
          </a:r>
          <a:endParaRPr lang="en-US" sz="1800" b="1" kern="1200" dirty="0"/>
        </a:p>
      </dsp:txBody>
      <dsp:txXfrm>
        <a:off x="2088210" y="736358"/>
        <a:ext cx="2254628" cy="2254883"/>
      </dsp:txXfrm>
    </dsp:sp>
    <dsp:sp modelId="{8A0FF0D8-0AF7-44A4-833E-7EA23A507B5A}">
      <dsp:nvSpPr>
        <dsp:cNvPr id="0" name=""/>
        <dsp:cNvSpPr/>
      </dsp:nvSpPr>
      <dsp:spPr>
        <a:xfrm>
          <a:off x="3440846" y="124069"/>
          <a:ext cx="354498"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988BAF3-9DE2-4A25-84FE-B7C476401BC3}">
      <dsp:nvSpPr>
        <dsp:cNvPr id="0" name=""/>
        <dsp:cNvSpPr/>
      </dsp:nvSpPr>
      <dsp:spPr>
        <a:xfrm>
          <a:off x="2601692" y="3221310"/>
          <a:ext cx="257044"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288D093-07AF-4EEB-B57C-FB5DA4420E30}">
      <dsp:nvSpPr>
        <dsp:cNvPr id="0" name=""/>
        <dsp:cNvSpPr/>
      </dsp:nvSpPr>
      <dsp:spPr>
        <a:xfrm>
          <a:off x="5015161" y="1563537"/>
          <a:ext cx="257044"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99685E2-34CD-4723-A342-ED2D0CA22ECA}">
      <dsp:nvSpPr>
        <dsp:cNvPr id="0" name=""/>
        <dsp:cNvSpPr/>
      </dsp:nvSpPr>
      <dsp:spPr>
        <a:xfrm>
          <a:off x="3786842" y="3494750"/>
          <a:ext cx="354498"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82F7230-9226-4387-9620-3DC67223F95C}">
      <dsp:nvSpPr>
        <dsp:cNvPr id="0" name=""/>
        <dsp:cNvSpPr/>
      </dsp:nvSpPr>
      <dsp:spPr>
        <a:xfrm>
          <a:off x="2673638" y="628106"/>
          <a:ext cx="257044"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682D7C4-37F7-4CA1-B102-AED7627E9C93}">
      <dsp:nvSpPr>
        <dsp:cNvPr id="0" name=""/>
        <dsp:cNvSpPr/>
      </dsp:nvSpPr>
      <dsp:spPr>
        <a:xfrm>
          <a:off x="1864570" y="2098495"/>
          <a:ext cx="257044"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CDD2561-1FC5-4EA6-AD90-3ADAF62A41D1}">
      <dsp:nvSpPr>
        <dsp:cNvPr id="0" name=""/>
        <dsp:cNvSpPr/>
      </dsp:nvSpPr>
      <dsp:spPr>
        <a:xfrm>
          <a:off x="264971" y="0"/>
          <a:ext cx="1850720" cy="1850296"/>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err="1" smtClean="0"/>
            <a:t>Naveed</a:t>
          </a:r>
          <a:r>
            <a:rPr lang="en-US" sz="1800" b="1" kern="1200" dirty="0" smtClean="0"/>
            <a:t>:</a:t>
          </a:r>
          <a:endParaRPr lang="en-US" sz="1800" b="1" kern="1200" dirty="0" smtClean="0"/>
        </a:p>
        <a:p>
          <a:pPr lvl="0" algn="ctr" defTabSz="800100">
            <a:lnSpc>
              <a:spcPct val="90000"/>
            </a:lnSpc>
            <a:spcBef>
              <a:spcPct val="0"/>
            </a:spcBef>
            <a:spcAft>
              <a:spcPct val="35000"/>
            </a:spcAft>
          </a:pPr>
          <a:r>
            <a:rPr lang="en-US" sz="1800" b="1" kern="1200" dirty="0" smtClean="0"/>
            <a:t>15 Lines of query</a:t>
          </a:r>
          <a:endParaRPr lang="en-US" sz="1200" b="1" kern="1200" dirty="0"/>
        </a:p>
      </dsp:txBody>
      <dsp:txXfrm>
        <a:off x="536003" y="270970"/>
        <a:ext cx="1308656" cy="1308356"/>
      </dsp:txXfrm>
    </dsp:sp>
    <dsp:sp modelId="{2470B0FE-F3CE-48F3-AE82-73016C487D68}">
      <dsp:nvSpPr>
        <dsp:cNvPr id="0" name=""/>
        <dsp:cNvSpPr/>
      </dsp:nvSpPr>
      <dsp:spPr>
        <a:xfrm>
          <a:off x="3082423" y="639282"/>
          <a:ext cx="354498"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8BC9D73-B86D-4378-970E-5CD650E31618}">
      <dsp:nvSpPr>
        <dsp:cNvPr id="0" name=""/>
        <dsp:cNvSpPr/>
      </dsp:nvSpPr>
      <dsp:spPr>
        <a:xfrm>
          <a:off x="430485" y="2701762"/>
          <a:ext cx="627027" cy="682912"/>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B301C3D-F1F9-4A72-AC54-827EBC1AD812}">
      <dsp:nvSpPr>
        <dsp:cNvPr id="0" name=""/>
        <dsp:cNvSpPr/>
      </dsp:nvSpPr>
      <dsp:spPr>
        <a:xfrm>
          <a:off x="5063598" y="-124069"/>
          <a:ext cx="2014811" cy="2014349"/>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err="1" smtClean="0"/>
            <a:t>Muzzafar</a:t>
          </a:r>
          <a:endParaRPr lang="en-US" sz="1200" b="1" kern="1200" dirty="0" smtClean="0"/>
        </a:p>
        <a:p>
          <a:pPr lvl="0" algn="ctr" defTabSz="533400">
            <a:lnSpc>
              <a:spcPct val="90000"/>
            </a:lnSpc>
            <a:spcBef>
              <a:spcPct val="0"/>
            </a:spcBef>
            <a:spcAft>
              <a:spcPct val="35000"/>
            </a:spcAft>
          </a:pPr>
          <a:r>
            <a:rPr lang="en-US" sz="1200" b="1" kern="1200" dirty="0" smtClean="0"/>
            <a:t>10 lines of query</a:t>
          </a:r>
          <a:endParaRPr lang="en-US" sz="1200" b="1" kern="1200" dirty="0"/>
        </a:p>
      </dsp:txBody>
      <dsp:txXfrm>
        <a:off x="5358660" y="170926"/>
        <a:ext cx="1424687" cy="1424359"/>
      </dsp:txXfrm>
    </dsp:sp>
    <dsp:sp modelId="{0DF8FB3E-B0B0-40D8-B039-0C7B496BBA97}">
      <dsp:nvSpPr>
        <dsp:cNvPr id="0" name=""/>
        <dsp:cNvSpPr/>
      </dsp:nvSpPr>
      <dsp:spPr>
        <a:xfrm>
          <a:off x="4558629" y="1129908"/>
          <a:ext cx="354498" cy="354651"/>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22614F8-042B-41CB-A6A7-8094C903EB2F}">
      <dsp:nvSpPr>
        <dsp:cNvPr id="0" name=""/>
        <dsp:cNvSpPr/>
      </dsp:nvSpPr>
      <dsp:spPr>
        <a:xfrm>
          <a:off x="502824" y="3283896"/>
          <a:ext cx="257044"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85BB588-B4E8-4D50-9280-4D4F2686007C}">
      <dsp:nvSpPr>
        <dsp:cNvPr id="0" name=""/>
        <dsp:cNvSpPr/>
      </dsp:nvSpPr>
      <dsp:spPr>
        <a:xfrm>
          <a:off x="3064110" y="2918068"/>
          <a:ext cx="257044"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0922890-6540-47D0-A311-23C4530E0CAB}">
      <dsp:nvSpPr>
        <dsp:cNvPr id="0" name=""/>
        <dsp:cNvSpPr/>
      </dsp:nvSpPr>
      <dsp:spPr>
        <a:xfrm>
          <a:off x="5747050" y="2475499"/>
          <a:ext cx="1296340" cy="1296043"/>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err="1" smtClean="0"/>
            <a:t>Waseem</a:t>
          </a:r>
          <a:r>
            <a:rPr lang="en-US" sz="1200" b="1" kern="1200" dirty="0" smtClean="0"/>
            <a:t> </a:t>
          </a:r>
          <a:r>
            <a:rPr lang="en-US" sz="1200" b="1" kern="1200" dirty="0" err="1" smtClean="0"/>
            <a:t>Akram</a:t>
          </a:r>
          <a:r>
            <a:rPr lang="en-US" sz="1200" b="1" kern="1200" dirty="0" smtClean="0"/>
            <a:t/>
          </a:r>
          <a:br>
            <a:rPr lang="en-US" sz="1200" b="1" kern="1200" dirty="0" smtClean="0"/>
          </a:br>
          <a:r>
            <a:rPr lang="en-US" sz="1200" b="1" kern="1200" dirty="0" smtClean="0"/>
            <a:t>10 Lines of query</a:t>
          </a:r>
          <a:endParaRPr lang="en-US" sz="1200" b="1" kern="1200" dirty="0"/>
        </a:p>
      </dsp:txBody>
      <dsp:txXfrm>
        <a:off x="5936895" y="2665300"/>
        <a:ext cx="916650" cy="916441"/>
      </dsp:txXfrm>
    </dsp:sp>
    <dsp:sp modelId="{CCCC68CC-DEF9-4EFF-9D89-DF8D7E30E642}">
      <dsp:nvSpPr>
        <dsp:cNvPr id="0" name=""/>
        <dsp:cNvSpPr/>
      </dsp:nvSpPr>
      <dsp:spPr>
        <a:xfrm>
          <a:off x="5381433" y="2430050"/>
          <a:ext cx="257044" cy="257047"/>
        </a:xfrm>
        <a:prstGeom prst="ellipse">
          <a:avLst/>
        </a:prstGeom>
        <a:gradFill rotWithShape="0">
          <a:gsLst>
            <a:gs pos="0">
              <a:schemeClr val="accent1">
                <a:hueOff val="0"/>
                <a:satOff val="0"/>
                <a:lumOff val="0"/>
                <a:alphaOff val="0"/>
                <a:tint val="98000"/>
                <a:lumMod val="100000"/>
              </a:schemeClr>
            </a:gs>
            <a:gs pos="100000">
              <a:schemeClr val="accent1">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6/14/2024</a:t>
            </a:fld>
            <a:endParaRPr lang="en-US" dirty="0"/>
          </a:p>
        </p:txBody>
      </p:sp>
      <p:sp>
        <p:nvSpPr>
          <p:cNvPr id="4" name="Footer Placeholder 3">
            <a:extLst>
              <a:ext uri="{FF2B5EF4-FFF2-40B4-BE49-F238E27FC236}">
                <a16:creationId xmlns=""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6/14/2024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724031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2689705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5</a:t>
            </a:fld>
            <a:endParaRPr lang="en-US" dirty="0"/>
          </a:p>
        </p:txBody>
      </p:sp>
    </p:spTree>
    <p:extLst>
      <p:ext uri="{BB962C8B-B14F-4D97-AF65-F5344CB8AC3E}">
        <p14:creationId xmlns:p14="http://schemas.microsoft.com/office/powerpoint/2010/main" val="881331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6</a:t>
            </a:fld>
            <a:endParaRPr lang="en-US" dirty="0"/>
          </a:p>
        </p:txBody>
      </p:sp>
    </p:spTree>
    <p:extLst>
      <p:ext uri="{BB962C8B-B14F-4D97-AF65-F5344CB8AC3E}">
        <p14:creationId xmlns:p14="http://schemas.microsoft.com/office/powerpoint/2010/main" val="1798216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7</a:t>
            </a:fld>
            <a:endParaRPr lang="en-US" dirty="0"/>
          </a:p>
        </p:txBody>
      </p:sp>
    </p:spTree>
    <p:extLst>
      <p:ext uri="{BB962C8B-B14F-4D97-AF65-F5344CB8AC3E}">
        <p14:creationId xmlns:p14="http://schemas.microsoft.com/office/powerpoint/2010/main" val="1211385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8</a:t>
            </a:fld>
            <a:endParaRPr lang="en-US" dirty="0"/>
          </a:p>
        </p:txBody>
      </p:sp>
    </p:spTree>
    <p:extLst>
      <p:ext uri="{BB962C8B-B14F-4D97-AF65-F5344CB8AC3E}">
        <p14:creationId xmlns:p14="http://schemas.microsoft.com/office/powerpoint/2010/main" val="173010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9</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6/14/2024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6/14/2024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6/14/2024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6/14/2024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6/14/2024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6/14/2024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6/14/2024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6/14/2024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6/14/2024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6/14/2024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jp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48307" y="62535"/>
            <a:ext cx="12191980" cy="6857990"/>
          </a:xfrm>
          <a:prstGeom prst="rect">
            <a:avLst/>
          </a:prstGeom>
        </p:spPr>
      </p:pic>
      <p:sp>
        <p:nvSpPr>
          <p:cNvPr id="2" name="Title 1">
            <a:extLst>
              <a:ext uri="{FF2B5EF4-FFF2-40B4-BE49-F238E27FC236}">
                <a16:creationId xmlns="" xmlns:a16="http://schemas.microsoft.com/office/drawing/2014/main" id="{340C7600-5BA8-4A54-887F-74AF87750A31}"/>
              </a:ext>
            </a:extLst>
          </p:cNvPr>
          <p:cNvSpPr>
            <a:spLocks noGrp="1"/>
          </p:cNvSpPr>
          <p:nvPr>
            <p:ph type="ctrTitle"/>
          </p:nvPr>
        </p:nvSpPr>
        <p:spPr>
          <a:xfrm>
            <a:off x="1496290" y="3144718"/>
            <a:ext cx="8915689" cy="866099"/>
          </a:xfrm>
        </p:spPr>
        <p:txBody>
          <a:bodyPr>
            <a:normAutofit/>
          </a:bodyPr>
          <a:lstStyle/>
          <a:p>
            <a:r>
              <a:rPr lang="en-US" sz="4000" b="1" dirty="0" smtClean="0"/>
              <a:t>Department of software engineering</a:t>
            </a:r>
            <a:endParaRPr lang="en-US" sz="4000" b="1" dirty="0"/>
          </a:p>
        </p:txBody>
      </p:sp>
      <p:sp>
        <p:nvSpPr>
          <p:cNvPr id="3" name="Subtitle 2">
            <a:extLst>
              <a:ext uri="{FF2B5EF4-FFF2-40B4-BE49-F238E27FC236}">
                <a16:creationId xmlns="" xmlns:a16="http://schemas.microsoft.com/office/drawing/2014/main" id="{AE584786-6548-4BB4-95FD-977AD1F362C6}"/>
              </a:ext>
            </a:extLst>
          </p:cNvPr>
          <p:cNvSpPr>
            <a:spLocks noGrp="1"/>
          </p:cNvSpPr>
          <p:nvPr>
            <p:ph type="subTitle" idx="1"/>
          </p:nvPr>
        </p:nvSpPr>
        <p:spPr>
          <a:xfrm>
            <a:off x="3342275" y="2864282"/>
            <a:ext cx="5507470" cy="500882"/>
          </a:xfrm>
        </p:spPr>
        <p:txBody>
          <a:bodyPr>
            <a:noAutofit/>
          </a:bodyPr>
          <a:lstStyle/>
          <a:p>
            <a:r>
              <a:rPr lang="en-US" sz="2800" dirty="0" smtClean="0">
                <a:solidFill>
                  <a:schemeClr val="accent1">
                    <a:lumMod val="40000"/>
                    <a:lumOff val="60000"/>
                  </a:schemeClr>
                </a:solidFill>
              </a:rPr>
              <a:t>DATABASE MANAGEMENT SYSTEM</a:t>
            </a:r>
            <a:endParaRPr lang="en-US" sz="2800" dirty="0">
              <a:solidFill>
                <a:schemeClr val="accent1">
                  <a:lumMod val="40000"/>
                  <a:lumOff val="60000"/>
                </a:schemeClr>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3517" y="-205582"/>
            <a:ext cx="4581236" cy="3325376"/>
          </a:xfrm>
          <a:prstGeom prst="rect">
            <a:avLst/>
          </a:prstGeom>
        </p:spPr>
      </p:pic>
      <p:sp>
        <p:nvSpPr>
          <p:cNvPr id="6" name="Subtitle 2">
            <a:extLst>
              <a:ext uri="{FF2B5EF4-FFF2-40B4-BE49-F238E27FC236}">
                <a16:creationId xmlns="" xmlns:a16="http://schemas.microsoft.com/office/drawing/2014/main" id="{AE584786-6548-4BB4-95FD-977AD1F362C6}"/>
              </a:ext>
            </a:extLst>
          </p:cNvPr>
          <p:cNvSpPr txBox="1">
            <a:spLocks/>
          </p:cNvSpPr>
          <p:nvPr/>
        </p:nvSpPr>
        <p:spPr>
          <a:xfrm>
            <a:off x="5042646" y="3970828"/>
            <a:ext cx="6151418" cy="1043650"/>
          </a:xfrm>
          <a:prstGeom prst="rect">
            <a:avLst/>
          </a:prstGeom>
        </p:spPr>
        <p:txBody>
          <a:bodyPr vert="horz" lIns="91440" tIns="45720" rIns="91440" bIns="45720" rtlCol="0" anchor="t">
            <a:no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r>
              <a:rPr lang="en-US" sz="5400" dirty="0" smtClean="0">
                <a:solidFill>
                  <a:schemeClr val="accent1">
                    <a:lumMod val="40000"/>
                    <a:lumOff val="60000"/>
                  </a:schemeClr>
                </a:solidFill>
              </a:rPr>
              <a:t>WEB hosting</a:t>
            </a:r>
            <a:endParaRPr lang="en-US" sz="5400" dirty="0">
              <a:solidFill>
                <a:schemeClr val="accent1">
                  <a:lumMod val="40000"/>
                  <a:lumOff val="60000"/>
                </a:schemeClr>
              </a:solidFill>
            </a:endParaRPr>
          </a:p>
        </p:txBody>
      </p:sp>
      <p:sp>
        <p:nvSpPr>
          <p:cNvPr id="7" name="Title 1">
            <a:extLst>
              <a:ext uri="{FF2B5EF4-FFF2-40B4-BE49-F238E27FC236}">
                <a16:creationId xmlns="" xmlns:a16="http://schemas.microsoft.com/office/drawing/2014/main" id="{340C7600-5BA8-4A54-887F-74AF87750A31}"/>
              </a:ext>
            </a:extLst>
          </p:cNvPr>
          <p:cNvSpPr txBox="1">
            <a:spLocks/>
          </p:cNvSpPr>
          <p:nvPr/>
        </p:nvSpPr>
        <p:spPr>
          <a:xfrm>
            <a:off x="0" y="4237921"/>
            <a:ext cx="5894749" cy="498764"/>
          </a:xfrm>
          <a:prstGeom prst="rect">
            <a:avLst/>
          </a:prstGeom>
          <a:effectLst/>
        </p:spPr>
        <p:txBody>
          <a:bodyPr vert="horz" lIns="91440" tIns="45720" rIns="91440" bIns="45720" rtlCol="0" anchor="b">
            <a:normAutofit fontScale="85000" lnSpcReduction="10000"/>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smtClean="0">
                <a:latin typeface="Times New Roman" panose="02020603050405020304" pitchFamily="18" charset="0"/>
                <a:cs typeface="Times New Roman" panose="02020603050405020304" pitchFamily="18" charset="0"/>
              </a:rPr>
              <a:t>Group Leader: </a:t>
            </a:r>
            <a:r>
              <a:rPr lang="en-US" sz="2400" b="1" dirty="0" err="1" smtClean="0">
                <a:latin typeface="Times New Roman" panose="02020603050405020304" pitchFamily="18" charset="0"/>
                <a:cs typeface="Times New Roman" panose="02020603050405020304" pitchFamily="18" charset="0"/>
              </a:rPr>
              <a:t>NITesh</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kumar</a:t>
            </a:r>
            <a:r>
              <a:rPr lang="en-US" sz="2400" b="1" dirty="0" smtClean="0">
                <a:latin typeface="Times New Roman" panose="02020603050405020304" pitchFamily="18" charset="0"/>
                <a:cs typeface="Times New Roman" panose="02020603050405020304" pitchFamily="18" charset="0"/>
              </a:rPr>
              <a:t> BSE-23F-105 </a:t>
            </a:r>
            <a:endParaRPr lang="en-US" sz="2400" b="1" dirty="0">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 xmlns:a16="http://schemas.microsoft.com/office/drawing/2014/main" id="{340C7600-5BA8-4A54-887F-74AF87750A31}"/>
              </a:ext>
            </a:extLst>
          </p:cNvPr>
          <p:cNvSpPr txBox="1">
            <a:spLocks/>
          </p:cNvSpPr>
          <p:nvPr/>
        </p:nvSpPr>
        <p:spPr>
          <a:xfrm>
            <a:off x="286325" y="4741491"/>
            <a:ext cx="4756321" cy="1463715"/>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dirty="0" err="1" smtClean="0">
                <a:latin typeface="Times New Roman" panose="02020603050405020304" pitchFamily="18" charset="0"/>
                <a:cs typeface="Times New Roman" panose="02020603050405020304" pitchFamily="18" charset="0"/>
              </a:rPr>
              <a:t>Naveed</a:t>
            </a:r>
            <a:r>
              <a:rPr lang="en-US" sz="2400" b="1" dirty="0" smtClean="0">
                <a:latin typeface="Times New Roman" panose="02020603050405020304" pitchFamily="18" charset="0"/>
                <a:cs typeface="Times New Roman" panose="02020603050405020304" pitchFamily="18" charset="0"/>
              </a:rPr>
              <a:t> Ahmed 23f-126</a:t>
            </a:r>
            <a:endParaRPr lang="en-US" sz="2400" b="1" dirty="0" smtClean="0">
              <a:latin typeface="Times New Roman" panose="02020603050405020304" pitchFamily="18" charset="0"/>
              <a:cs typeface="Times New Roman" panose="02020603050405020304" pitchFamily="18" charset="0"/>
            </a:endParaRPr>
          </a:p>
          <a:p>
            <a:pPr algn="ctr"/>
            <a:r>
              <a:rPr lang="en-US" sz="2400" b="1" dirty="0" err="1" smtClean="0">
                <a:latin typeface="Times New Roman" panose="02020603050405020304" pitchFamily="18" charset="0"/>
                <a:cs typeface="Times New Roman" panose="02020603050405020304" pitchFamily="18" charset="0"/>
              </a:rPr>
              <a:t>Muzzafar</a:t>
            </a:r>
            <a:r>
              <a:rPr lang="en-US" sz="2400" b="1" dirty="0" smtClean="0">
                <a:latin typeface="Times New Roman" panose="02020603050405020304" pitchFamily="18" charset="0"/>
                <a:cs typeface="Times New Roman" panose="02020603050405020304" pitchFamily="18" charset="0"/>
              </a:rPr>
              <a:t> </a:t>
            </a:r>
            <a:r>
              <a:rPr lang="en-US" sz="2400" b="1" dirty="0" smtClean="0">
                <a:latin typeface="Times New Roman" panose="02020603050405020304" pitchFamily="18" charset="0"/>
                <a:cs typeface="Times New Roman" panose="02020603050405020304" pitchFamily="18" charset="0"/>
              </a:rPr>
              <a:t>Ali 23f -144</a:t>
            </a:r>
            <a:r>
              <a:rPr lang="en-US" sz="2400" b="1" dirty="0" smtClean="0">
                <a:latin typeface="Times New Roman" panose="02020603050405020304" pitchFamily="18" charset="0"/>
                <a:cs typeface="Times New Roman" panose="02020603050405020304" pitchFamily="18" charset="0"/>
              </a:rPr>
              <a:t/>
            </a:r>
            <a:br>
              <a:rPr lang="en-US" sz="2400" b="1" dirty="0" smtClean="0">
                <a:latin typeface="Times New Roman" panose="02020603050405020304" pitchFamily="18" charset="0"/>
                <a:cs typeface="Times New Roman" panose="02020603050405020304" pitchFamily="18" charset="0"/>
              </a:rPr>
            </a:br>
            <a:r>
              <a:rPr lang="en-US" sz="2400" b="1" dirty="0" err="1" smtClean="0">
                <a:latin typeface="Times New Roman" panose="02020603050405020304" pitchFamily="18" charset="0"/>
                <a:cs typeface="Times New Roman" panose="02020603050405020304" pitchFamily="18" charset="0"/>
              </a:rPr>
              <a:t>Waseem</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Akram</a:t>
            </a:r>
            <a:r>
              <a:rPr lang="en-US" sz="2400" b="1" dirty="0" smtClean="0">
                <a:latin typeface="Times New Roman" panose="02020603050405020304" pitchFamily="18" charset="0"/>
                <a:cs typeface="Times New Roman" panose="02020603050405020304" pitchFamily="18" charset="0"/>
              </a:rPr>
              <a:t> 23f -142</a:t>
            </a:r>
            <a:endParaRPr lang="en-US" sz="2400" b="1" dirty="0" smtClean="0">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 xmlns:a16="http://schemas.microsoft.com/office/drawing/2014/main" id="{340C7600-5BA8-4A54-887F-74AF87750A31}"/>
              </a:ext>
            </a:extLst>
          </p:cNvPr>
          <p:cNvSpPr txBox="1">
            <a:spLocks/>
          </p:cNvSpPr>
          <p:nvPr/>
        </p:nvSpPr>
        <p:spPr>
          <a:xfrm>
            <a:off x="7007787" y="4833167"/>
            <a:ext cx="4360873" cy="498764"/>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dirty="0" smtClean="0"/>
              <a:t>Submitted to: Miss Aqsa </a:t>
            </a:r>
            <a:r>
              <a:rPr lang="en-US" sz="2400" b="1" dirty="0" err="1" smtClean="0"/>
              <a:t>umer</a:t>
            </a:r>
            <a:r>
              <a:rPr lang="en-US" sz="2400" b="1" dirty="0" smtClean="0"/>
              <a:t> </a:t>
            </a:r>
            <a:endParaRPr lang="en-US" sz="2400" b="1" dirty="0"/>
          </a:p>
        </p:txBody>
      </p:sp>
    </p:spTree>
    <p:extLst>
      <p:ext uri="{BB962C8B-B14F-4D97-AF65-F5344CB8AC3E}">
        <p14:creationId xmlns:p14="http://schemas.microsoft.com/office/powerpoint/2010/main" val="341772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left)">
                                      <p:cBhvr>
                                        <p:cTn id="14" dur="500"/>
                                        <p:tgtEl>
                                          <p:spTgt spid="3">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P spid="7" grpId="0"/>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99F444-FCBD-B140-9C05-E443FA0805C4}"/>
              </a:ext>
            </a:extLst>
          </p:cNvPr>
          <p:cNvSpPr>
            <a:spLocks noGrp="1"/>
          </p:cNvSpPr>
          <p:nvPr>
            <p:ph type="title"/>
          </p:nvPr>
        </p:nvSpPr>
        <p:spPr>
          <a:xfrm>
            <a:off x="506059" y="1086809"/>
            <a:ext cx="6409317" cy="974931"/>
          </a:xfrm>
        </p:spPr>
        <p:txBody>
          <a:bodyPr>
            <a:normAutofit fontScale="90000"/>
          </a:bodyPr>
          <a:lstStyle/>
          <a:p>
            <a:r>
              <a:rPr lang="en-US" dirty="0" smtClean="0"/>
              <a:t>Role of database in web hosting</a:t>
            </a:r>
            <a:endParaRPr lang="en-US" b="1" dirty="0"/>
          </a:p>
        </p:txBody>
      </p:sp>
      <p:grpSp>
        <p:nvGrpSpPr>
          <p:cNvPr id="179" name="Group 178">
            <a:extLst>
              <a:ext uri="{FF2B5EF4-FFF2-40B4-BE49-F238E27FC236}">
                <a16:creationId xmlns="" xmlns:a16="http://schemas.microsoft.com/office/drawing/2014/main" id="{CFEF753B-CA1B-4178-80F5-095B7FEA21C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 xmlns:a16="http://schemas.microsoft.com/office/drawing/2014/main" id="{86C68ECC-F0A0-411E-A303-6DC0707A36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 xmlns:a16="http://schemas.microsoft.com/office/drawing/2014/main" id="{6A21E140-4ECB-4C42-BDC7-F4351513DA97}"/>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 xmlns:a16="http://schemas.microsoft.com/office/drawing/2014/main" id="{2940CFC5-AC4C-4746-A3B9-3DD434FF6DE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 xmlns:a16="http://schemas.microsoft.com/office/drawing/2014/main" id="{6EC95677-9C92-4D0D-91D4-E07380F2502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 xmlns:a16="http://schemas.microsoft.com/office/drawing/2014/main" id="{097602B2-71E1-4395-9C47-DE48B712AE8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 xmlns:a16="http://schemas.microsoft.com/office/drawing/2014/main" id="{7FC50570-F1A9-4DB3-A64D-3A21A588820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 xmlns:a16="http://schemas.microsoft.com/office/drawing/2014/main" id="{88E4F209-3FDA-4C17-A86D-59990132FF4D}"/>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 xmlns:a16="http://schemas.microsoft.com/office/drawing/2014/main" id="{9950C402-F8DC-4C99-90A8-CD67BDEC6CB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 xmlns:a16="http://schemas.microsoft.com/office/drawing/2014/main" id="{76483FEF-FBDD-456C-AD52-B6D166FB1C0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 xmlns:a16="http://schemas.microsoft.com/office/drawing/2014/main" id="{DA316CA5-D470-4E6D-A6E8-D35DB7725D2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 xmlns:a16="http://schemas.microsoft.com/office/drawing/2014/main" id="{8BFA4937-71AA-4400-8DCD-20E5DF05017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 xmlns:a16="http://schemas.microsoft.com/office/drawing/2014/main" id="{768FA0D4-7119-47B3-8329-0978770774F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 xmlns:a16="http://schemas.microsoft.com/office/drawing/2014/main" id="{62C433AC-8114-47CC-9467-FCB5FE9807B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 xmlns:a16="http://schemas.microsoft.com/office/drawing/2014/main" id="{BF9CB489-BA36-4004-A019-75FBA23CCB9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 xmlns:a16="http://schemas.microsoft.com/office/drawing/2014/main" id="{B4C060E4-E790-4A31-B683-EA834FCF4E2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 xmlns:a16="http://schemas.microsoft.com/office/drawing/2014/main" id="{13F00D2A-400F-4678-BB33-16B61650F47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 xmlns:a16="http://schemas.microsoft.com/office/drawing/2014/main" id="{46AABFD4-3727-4DF4-933A-C0A090248A8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 xmlns:a16="http://schemas.microsoft.com/office/drawing/2014/main" id="{6CC40A87-D067-41BF-B368-A197EC0D9DF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 xmlns:a16="http://schemas.microsoft.com/office/drawing/2014/main" id="{E116F92B-7098-4139-AC77-75B4CE3323F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 xmlns:a16="http://schemas.microsoft.com/office/drawing/2014/main" id="{CFDF485C-38E7-4C0D-A2A7-3F1DE3B918A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 xmlns:a16="http://schemas.microsoft.com/office/drawing/2014/main" id="{BF6DBD12-21A0-4F07-953F-D3B3486C151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 xmlns:a16="http://schemas.microsoft.com/office/drawing/2014/main" id="{554F4E42-5B16-41F4-8FF4-2EB134C1FE1D}"/>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 xmlns:a16="http://schemas.microsoft.com/office/drawing/2014/main" id="{6F4CC20F-EBF6-4AFE-9A4F-68ACC7513B4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 xmlns:a16="http://schemas.microsoft.com/office/drawing/2014/main" id="{FA745DE2-9816-4D5B-BB41-BE1874612FF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 xmlns:a16="http://schemas.microsoft.com/office/drawing/2014/main" id="{D5B5D721-5554-457C-BE2F-BCA2505CADF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 xmlns:a16="http://schemas.microsoft.com/office/drawing/2014/main" id="{BAFF390C-48FB-4FA5-998E-6DDDF9D2B41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 xmlns:a16="http://schemas.microsoft.com/office/drawing/2014/main" id="{F4B2E647-1CF4-4AF8-9AF5-8EAB6D6E888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 xmlns:a16="http://schemas.microsoft.com/office/drawing/2014/main" id="{46DA8C50-AA32-47D8-8DCB-DE9624E60EF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 xmlns:a16="http://schemas.microsoft.com/office/drawing/2014/main" id="{51ED6412-8EBC-4680-B7D2-65A4F73BBBD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 xmlns:a16="http://schemas.microsoft.com/office/drawing/2014/main" id="{2983F033-A214-4959-956E-4B50B7AC660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 xmlns:a16="http://schemas.microsoft.com/office/drawing/2014/main" id="{A77F30C3-5A8C-4BEB-95C1-A7B9C0961F3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 xmlns:a16="http://schemas.microsoft.com/office/drawing/2014/main" id="{99A432F5-9A86-437C-8108-7945FA72EC4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 xmlns:a16="http://schemas.microsoft.com/office/drawing/2014/main" id="{4F8B1465-BA18-4D1C-ADED-D4BAA7638AA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 xmlns:a16="http://schemas.microsoft.com/office/drawing/2014/main" id="{45DD7842-E27E-4461-B9C8-63AD2F0C44F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 xmlns:a16="http://schemas.microsoft.com/office/drawing/2014/main" id="{3C45934F-49A5-4EDB-A9A3-5540D74AB1A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 xmlns:a16="http://schemas.microsoft.com/office/drawing/2014/main" id="{EEF9B0E3-0DC0-4D03-A02B-8F62D905F4F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 xmlns:a16="http://schemas.microsoft.com/office/drawing/2014/main" id="{2B1998C4-BF81-4332-A399-AD43467F677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 xmlns:a16="http://schemas.microsoft.com/office/drawing/2014/main" id="{44CFAF52-7684-46F2-8DFD-70A7F36DB0E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 xmlns:a16="http://schemas.microsoft.com/office/drawing/2014/main" id="{93EFB5D1-BDF7-40B6-BBEA-D489CE79F15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 xmlns:a16="http://schemas.microsoft.com/office/drawing/2014/main" id="{B5A98777-A259-461F-A9B2-21DFC45C179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 xmlns:a16="http://schemas.microsoft.com/office/drawing/2014/main" id="{0F795195-D966-482A-8D47-6265C00F6D0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 xmlns:a16="http://schemas.microsoft.com/office/drawing/2014/main" id="{6E881E12-FFE1-441E-B36B-804289472BA7}"/>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 xmlns:a16="http://schemas.microsoft.com/office/drawing/2014/main" id="{61DBEB97-C3B3-4646-9760-227E20B15557}"/>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 xmlns:a16="http://schemas.microsoft.com/office/drawing/2014/main" id="{0BA17FBA-A611-4CA2-9CDC-E073B889C4C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 xmlns:a16="http://schemas.microsoft.com/office/drawing/2014/main" id="{1B66F6D2-50DA-4E7A-8583-E9159CD9622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 xmlns:a16="http://schemas.microsoft.com/office/drawing/2014/main" id="{DD181CC7-8652-404A-B5C7-58004FD15F3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 xmlns:a16="http://schemas.microsoft.com/office/drawing/2014/main" id="{75706D69-47CD-47E3-83C9-EDB4EAF58C8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 xmlns:a16="http://schemas.microsoft.com/office/drawing/2014/main" id="{2ADC21AA-CD21-436C-A9D7-DC4167E5008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 xmlns:a16="http://schemas.microsoft.com/office/drawing/2014/main" id="{4702CCCC-772F-4AF1-8201-73C25371105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 xmlns:a16="http://schemas.microsoft.com/office/drawing/2014/main" id="{62AAD2B7-288B-42CF-804B-E33B84D747A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 xmlns:a16="http://schemas.microsoft.com/office/drawing/2014/main" id="{D51CCD7B-95EB-4EE4-BAED-4308C80BF36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 xmlns:a16="http://schemas.microsoft.com/office/drawing/2014/main" id="{F92C4B5C-D0FB-4C0A-B5FA-2C7DDF7625C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 xmlns:a16="http://schemas.microsoft.com/office/drawing/2014/main" id="{64D2931E-A280-496D-99C1-5C2A820CB4D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 xmlns:a16="http://schemas.microsoft.com/office/drawing/2014/main" id="{ED33CBE3-55B1-43CF-96B9-2E994EBCEA3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 xmlns:a16="http://schemas.microsoft.com/office/drawing/2014/main" id="{16C6D563-A48C-4E6B-AE46-2CCE38A6601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 xmlns:a16="http://schemas.microsoft.com/office/drawing/2014/main" id="{AD0ABECB-C92E-4F76-89A6-1334939CDF8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 xmlns:a16="http://schemas.microsoft.com/office/drawing/2014/main" id="{8C258514-FFA8-4DE3-9B25-D55705AC3BD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 xmlns:a16="http://schemas.microsoft.com/office/drawing/2014/main" id="{C2B9E312-EEBF-4783-B25E-D7DD0D6E712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 xmlns:a16="http://schemas.microsoft.com/office/drawing/2014/main" id="{7CB21139-A4D5-4D0F-9AD0-868FFC4240F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 xmlns:a16="http://schemas.microsoft.com/office/drawing/2014/main" id="{E72FF9AC-BC86-42FD-8DF7-72429C958CA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 xmlns:a16="http://schemas.microsoft.com/office/drawing/2014/main" id="{23D09EAB-27F8-4FAC-91C2-4942ABA7408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 xmlns:a16="http://schemas.microsoft.com/office/drawing/2014/main" id="{10D82CB2-C309-4CCD-9FB1-EF8F4407ECC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 xmlns:a16="http://schemas.microsoft.com/office/drawing/2014/main" id="{3625D6FE-BC58-4E33-B4E9-282D5CB75E0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 xmlns:a16="http://schemas.microsoft.com/office/drawing/2014/main" id="{2158CF66-DCD3-4627-9675-61B42A30371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 xmlns:a16="http://schemas.microsoft.com/office/drawing/2014/main" id="{44ED85B9-D0C1-4222-B4BC-E81876EC388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 xmlns:a16="http://schemas.microsoft.com/office/drawing/2014/main" id="{1299F075-06C0-46B8-A3F7-1D7E8D6001D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 xmlns:a16="http://schemas.microsoft.com/office/drawing/2014/main" id="{AEA87578-2C04-4651-A5BF-81D06050C9F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 xmlns:a16="http://schemas.microsoft.com/office/drawing/2014/main" id="{12A8551E-D8EB-40F2-AD25-87484A17D2F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 xmlns:a16="http://schemas.microsoft.com/office/drawing/2014/main" id="{AC1E0E32-3B75-404A-9165-57337825085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 xmlns:a16="http://schemas.microsoft.com/office/drawing/2014/main" id="{4A410333-16BA-443A-B24F-418ED775366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 xmlns:a16="http://schemas.microsoft.com/office/drawing/2014/main" id="{271589D1-7914-4EA7-B6B4-C1E7EA5FE67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 xmlns:a16="http://schemas.microsoft.com/office/drawing/2014/main" id="{E62A5ACA-F5D5-41F3-9549-06DB799C4D17}"/>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 xmlns:a16="http://schemas.microsoft.com/office/drawing/2014/main" id="{EA254CA6-3565-4CD0-8BEB-C94A533C011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 xmlns:a16="http://schemas.microsoft.com/office/drawing/2014/main" id="{E62203F9-E5BE-44F8-8D43-31EEF85E922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 xmlns:a16="http://schemas.microsoft.com/office/drawing/2014/main" id="{FC43FC58-4722-4D22-88C1-652EB165851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 xmlns:a16="http://schemas.microsoft.com/office/drawing/2014/main" id="{D4C87F1C-06F8-43CD-8920-F525A5504B5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 xmlns:a16="http://schemas.microsoft.com/office/drawing/2014/main" id="{F75BF2BA-0DFF-4812-986E-9F2286A9F46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 xmlns:a16="http://schemas.microsoft.com/office/drawing/2014/main" id="{7B79CBCB-DE00-4F16-A2FC-E54EF816BA3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 xmlns:a16="http://schemas.microsoft.com/office/drawing/2014/main" id="{DEA1374B-AC49-4266-965E-1F9CD9E53BC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 xmlns:a16="http://schemas.microsoft.com/office/drawing/2014/main" id="{325DE178-9F40-48D5-B0A9-4B032474225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 xmlns:a16="http://schemas.microsoft.com/office/drawing/2014/main" id="{29858C9E-401F-4216-8087-A25D1B58814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 xmlns:a16="http://schemas.microsoft.com/office/drawing/2014/main" id="{D963FBC5-E6AD-44F8-AF49-6F5B5BF9DB3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 xmlns:a16="http://schemas.microsoft.com/office/drawing/2014/main" id="{EF1F68DE-2C0A-4FBF-8033-8DFBB75AE20F}"/>
                </a:ext>
                <a:ext uri="{C183D7F6-B498-43B3-948B-1728B52AA6E4}">
                  <adec:decorative xmlns="" xmlns:adec="http://schemas.microsoft.com/office/drawing/2017/decorative" val="1"/>
                </a:ext>
              </a:extLst>
            </p:cNvPr>
            <p:cNvGrpSpPr/>
            <p:nvPr>
              <p:extLst>
                <p:ext uri="{386F3935-93C4-4BCD-93E2-E3B085C9AB24}">
                  <p16:designElem xmlns=""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 xmlns:a16="http://schemas.microsoft.com/office/drawing/2014/main" id="{1C147FEA-3E5D-4830-B91C-78418FE209F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 xmlns:a16="http://schemas.microsoft.com/office/drawing/2014/main" id="{C91F075D-8726-4FD6-BE73-EDCD7607303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 xmlns:a16="http://schemas.microsoft.com/office/drawing/2014/main" id="{0BDE3685-352D-4E32-9662-2C6C92E20FA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 xmlns:a16="http://schemas.microsoft.com/office/drawing/2014/main" id="{10A2922F-AA86-4B02-80C4-409D71A0AD7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 xmlns:a16="http://schemas.microsoft.com/office/drawing/2014/main" id="{A23C72B0-E133-40CF-A094-E239AD994B2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 xmlns:a16="http://schemas.microsoft.com/office/drawing/2014/main" id="{63F2DFC9-23E2-4429-911D-AA55B034054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 xmlns:a16="http://schemas.microsoft.com/office/drawing/2014/main" id="{E71590EC-7AA6-47B3-AFF5-6E9A1B8B1C7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 xmlns:a16="http://schemas.microsoft.com/office/drawing/2014/main" id="{23C6AC81-5D5E-4224-B222-B731E90F1C7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 xmlns:a16="http://schemas.microsoft.com/office/drawing/2014/main" id="{164FB43F-3082-49BF-A7C5-72A42773D43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 xmlns:a16="http://schemas.microsoft.com/office/drawing/2014/main" id="{C9F3EE03-5655-4428-86AC-F579E8F339B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 xmlns:a16="http://schemas.microsoft.com/office/drawing/2014/main" id="{EF7335E6-5FFD-4206-9AF0-1791A88C9A0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 xmlns:a16="http://schemas.microsoft.com/office/drawing/2014/main" id="{CE837EB7-EE63-4B6B-9334-1B8055AD9F3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 xmlns:a16="http://schemas.microsoft.com/office/drawing/2014/main" id="{4EE8D5FB-B44C-43C8-A4F4-D786090733F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 xmlns:a16="http://schemas.microsoft.com/office/drawing/2014/main" id="{8847AA0E-6A2D-41F5-A9B5-3A2F3B87528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 xmlns:a16="http://schemas.microsoft.com/office/drawing/2014/main" id="{9E4D651B-C768-4CBE-B971-A3CA38D803F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 xmlns:a16="http://schemas.microsoft.com/office/drawing/2014/main" id="{913496D3-4182-4D80-9A16-89DBB740861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 xmlns:a16="http://schemas.microsoft.com/office/drawing/2014/main" id="{088D4C91-F0F7-4549-B54A-CC855FD3A78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 xmlns:a16="http://schemas.microsoft.com/office/drawing/2014/main" id="{84885948-783E-4197-B942-2DDCD542EA6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 xmlns:a16="http://schemas.microsoft.com/office/drawing/2014/main" id="{2837E330-008B-45A6-98A5-CE7D6FBBE10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 xmlns:a16="http://schemas.microsoft.com/office/drawing/2014/main" id="{DD807602-B947-4984-8017-D89F3B0ADBA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 xmlns:a16="http://schemas.microsoft.com/office/drawing/2014/main" id="{57AA37C4-9C24-41F1-98CA-BBD9BE15956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 xmlns:a16="http://schemas.microsoft.com/office/drawing/2014/main" id="{692CF8CD-056F-4556-939F-1EFF0FECEC1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 xmlns:a16="http://schemas.microsoft.com/office/drawing/2014/main" id="{A29F3FAC-18B2-4886-9A93-44B7AD01DF6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 xmlns:a16="http://schemas.microsoft.com/office/drawing/2014/main" id="{35B536E5-4149-49B5-8119-04FF4A5ACF3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 xmlns:a16="http://schemas.microsoft.com/office/drawing/2014/main" id="{4A2B8B6A-D5D3-4DAA-AB4B-A1C1086B408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 xmlns:a16="http://schemas.microsoft.com/office/drawing/2014/main" id="{F8E4C672-BE9E-4026-992B-B2FE6C13618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 xmlns:a16="http://schemas.microsoft.com/office/drawing/2014/main" id="{AC36DA4E-F1E7-4B68-ADA1-4F132BDCF23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 xmlns:a16="http://schemas.microsoft.com/office/drawing/2014/main" id="{EB5D2532-6A77-4DE1-8BB0-37AA33FD9F2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 xmlns:a16="http://schemas.microsoft.com/office/drawing/2014/main" id="{BF234A36-BE57-450D-BDA2-AD70152CF5C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 xmlns:a16="http://schemas.microsoft.com/office/drawing/2014/main" id="{D461473E-1290-4BD0-B4DF-3C95DCE0F61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 xmlns:a16="http://schemas.microsoft.com/office/drawing/2014/main" id="{50325318-A62D-4427-B613-AF5E076E3D3D}"/>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 xmlns:a16="http://schemas.microsoft.com/office/drawing/2014/main" id="{3F928DB9-6B46-43EF-A7CF-C4B9830CA51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 xmlns:a16="http://schemas.microsoft.com/office/drawing/2014/main" id="{BA011901-65F6-4D44-BD40-744878B6B2D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 xmlns:a16="http://schemas.microsoft.com/office/drawing/2014/main" id="{E838496B-B788-4873-9E1C-9B4442984E6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 xmlns:a16="http://schemas.microsoft.com/office/drawing/2014/main" id="{A15262F7-23A5-4A6B-BD2C-44CF82ECDEE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 xmlns:a16="http://schemas.microsoft.com/office/drawing/2014/main" id="{B5857A42-75EB-4FF2-AF41-2D612A687D34}"/>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 xmlns:a16="http://schemas.microsoft.com/office/drawing/2014/main" id="{3FC449E1-9573-406B-A201-3E897E668A4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 xmlns:a16="http://schemas.microsoft.com/office/drawing/2014/main" id="{71001847-954F-46EC-97E7-E38732517B9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 xmlns:a16="http://schemas.microsoft.com/office/drawing/2014/main" id="{F3B040FD-D427-4F90-8CFC-D4295224879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 xmlns:a16="http://schemas.microsoft.com/office/drawing/2014/main" id="{975C627A-78ED-4D2B-9F9E-26BE2C0A750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 xmlns:a16="http://schemas.microsoft.com/office/drawing/2014/main" id="{2523831A-B9F1-40EF-B113-873BEFA6609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 xmlns:a16="http://schemas.microsoft.com/office/drawing/2014/main" id="{07483313-610C-403C-811D-EE70A78046D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 xmlns:a16="http://schemas.microsoft.com/office/drawing/2014/main" id="{E1CE5A29-BB15-441C-B3CD-3D3EE2163DA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 xmlns:a16="http://schemas.microsoft.com/office/drawing/2014/main" id="{E476D005-3155-4DEF-88DE-068B497DED9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 xmlns:a16="http://schemas.microsoft.com/office/drawing/2014/main" id="{2628975E-6165-407B-8A45-7F23746BCC6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 xmlns:a16="http://schemas.microsoft.com/office/drawing/2014/main" id="{6A69F000-3171-47D5-8EFE-4F201716C07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 xmlns:a16="http://schemas.microsoft.com/office/drawing/2014/main" id="{60092325-1C07-4FBC-9C9C-42244C9B9DC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 xmlns:a16="http://schemas.microsoft.com/office/drawing/2014/main" id="{2A33CB00-75FF-4DFF-9D6A-CEF5EA2E260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 xmlns:a16="http://schemas.microsoft.com/office/drawing/2014/main" id="{139B85FF-580E-435C-8523-23A0352695B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 xmlns:a16="http://schemas.microsoft.com/office/drawing/2014/main" id="{C53E7419-AF0F-4B69-88BF-853EDC328C5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 xmlns:a16="http://schemas.microsoft.com/office/drawing/2014/main" id="{052C8AEF-9C9D-4737-BA0F-DBB3BF0C04C7}"/>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 xmlns:a16="http://schemas.microsoft.com/office/drawing/2014/main" id="{6ADDDBC2-F0DB-4038-98D0-B38749D8C0E7}"/>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 xmlns:a16="http://schemas.microsoft.com/office/drawing/2014/main" id="{E5F14C72-98E5-4A6C-BA03-5E105AA4D4C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 xmlns:a16="http://schemas.microsoft.com/office/drawing/2014/main" id="{9ACEF013-464E-44D2-9B83-863E69077E16}"/>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 xmlns:a16="http://schemas.microsoft.com/office/drawing/2014/main" id="{3141F09F-05CE-4CE9-9F5A-861FBC31A83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 xmlns:a16="http://schemas.microsoft.com/office/drawing/2014/main" id="{7ED70A3C-4B21-4941-9F11-00A51A748A05}"/>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 xmlns:a16="http://schemas.microsoft.com/office/drawing/2014/main" id="{11927814-33EF-4FBA-95F7-4138C1C7CEC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 xmlns:a16="http://schemas.microsoft.com/office/drawing/2014/main" id="{F4D2B900-3BAC-4EE3-AB6E-9F3212F4DCA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 xmlns:a16="http://schemas.microsoft.com/office/drawing/2014/main" id="{FB00017B-AD65-4759-8A6A-B03C70E07BA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 xmlns:a16="http://schemas.microsoft.com/office/drawing/2014/main" id="{22C4A8E2-640F-4D30-99EC-A2D2B0FD6E5D}"/>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 xmlns:a16="http://schemas.microsoft.com/office/drawing/2014/main" id="{9492085E-DF05-4380-B8C2-93832478CFEB}"/>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 xmlns:a16="http://schemas.microsoft.com/office/drawing/2014/main" id="{49750F82-33DB-42EE-B31F-CC5DE7EBA14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 xmlns:a16="http://schemas.microsoft.com/office/drawing/2014/main" id="{60B9848F-8B4C-4440-9BF6-98A4F3F72C09}"/>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 xmlns:a16="http://schemas.microsoft.com/office/drawing/2014/main" id="{E7AA0900-78F5-4163-807F-3DEE6DCBB10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 xmlns:a16="http://schemas.microsoft.com/office/drawing/2014/main" id="{0F627689-9632-474B-B3A8-EC1A82A36E6C}"/>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 xmlns:a16="http://schemas.microsoft.com/office/drawing/2014/main" id="{71C6CB03-F81D-48A2-BF05-98D4EF2CC20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 xmlns:a16="http://schemas.microsoft.com/office/drawing/2014/main" id="{12FB4D2F-4789-48A1-A4AA-F318ED2BA5B7}"/>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 xmlns:a16="http://schemas.microsoft.com/office/drawing/2014/main" id="{64B8907A-2A80-490C-AACF-678CA6DE19D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 xmlns:a16="http://schemas.microsoft.com/office/drawing/2014/main" id="{A175CCF3-4796-4C76-A92E-B495335FB45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 xmlns:a16="http://schemas.microsoft.com/office/drawing/2014/main" id="{8CFC6D15-64F3-449C-8C0B-3FCB2976D261}"/>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 xmlns:a16="http://schemas.microsoft.com/office/drawing/2014/main" id="{008AA4A6-DD28-4235-AAE3-CC28DF83430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 xmlns:a16="http://schemas.microsoft.com/office/drawing/2014/main" id="{3D393E8B-AAB8-4606-A4FA-815EDABDD12F}"/>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 xmlns:a16="http://schemas.microsoft.com/office/drawing/2014/main" id="{8BA7B770-7EB6-4AC1-B028-9C45DEE440E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 xmlns:a16="http://schemas.microsoft.com/office/drawing/2014/main" id="{D87B822C-3951-4E65-A45D-7160FAC3FD08}"/>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 xmlns:a16="http://schemas.microsoft.com/office/drawing/2014/main" id="{54B9CDF0-DC54-4868-B60A-6840FDE6A29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 xmlns:a16="http://schemas.microsoft.com/office/drawing/2014/main" id="{3706BEC8-029B-4E0F-A55F-A552E1DE26CA}"/>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 xmlns:a16="http://schemas.microsoft.com/office/drawing/2014/main" id="{25EBA5EB-4807-4E96-BA08-B6B74AE04050}"/>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 xmlns:a16="http://schemas.microsoft.com/office/drawing/2014/main" id="{5548885E-CABE-42B5-B06A-1E6B9B198112}"/>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sp>
        <p:nvSpPr>
          <p:cNvPr id="3" name="Content Placeholder 2"/>
          <p:cNvSpPr>
            <a:spLocks noGrp="1"/>
          </p:cNvSpPr>
          <p:nvPr>
            <p:ph idx="1"/>
          </p:nvPr>
        </p:nvSpPr>
        <p:spPr>
          <a:xfrm>
            <a:off x="542135" y="2005538"/>
            <a:ext cx="6857743" cy="3100090"/>
          </a:xfrm>
        </p:spPr>
        <p:txBody>
          <a:bodyPr>
            <a:noAutofit/>
          </a:bodyPr>
          <a:lstStyle/>
          <a:p>
            <a:pPr marL="0" indent="0">
              <a:buNone/>
            </a:pPr>
            <a:r>
              <a:rPr lang="en-US" sz="2000" dirty="0"/>
              <a:t>A database plays a vital role in web hosting by storing and managing data for websites and applications, enabling dynamic content generation, user interactions, and data retrieval. It ensures data consistency, integrity, and scalability, supporting search and filtering capabilities, and facilitating efficient data manipulation and retrieval. Common databases used in web hosting include relational databases like MySQL and </a:t>
            </a:r>
            <a:r>
              <a:rPr lang="en-US" sz="2000" dirty="0" err="1"/>
              <a:t>PostgreSQL</a:t>
            </a:r>
            <a:r>
              <a:rPr lang="en-US" sz="2000" dirty="0"/>
              <a:t>, </a:t>
            </a:r>
            <a:r>
              <a:rPr lang="en-US" sz="2000" dirty="0" err="1" smtClean="0"/>
              <a:t>NoSQL</a:t>
            </a:r>
            <a:r>
              <a:rPr lang="en-US" sz="2000" dirty="0" smtClean="0"/>
              <a:t> </a:t>
            </a:r>
            <a:r>
              <a:rPr lang="en-US" sz="2000" dirty="0"/>
              <a:t>databases like </a:t>
            </a:r>
            <a:r>
              <a:rPr lang="en-US" sz="2000" dirty="0" smtClean="0"/>
              <a:t>Mongo DB </a:t>
            </a:r>
            <a:r>
              <a:rPr lang="en-US" sz="2000" dirty="0"/>
              <a:t>and Cassandra, and cloud databases like AWS Aurora and Google Cloud SQL, all of which enable websites to store, manage, and retrieve data efficiently</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7535" y="-1368470"/>
            <a:ext cx="5163128" cy="49505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6925" y="4177243"/>
            <a:ext cx="3498851" cy="34988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1382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circle(in)">
                                      <p:cBhvr>
                                        <p:cTn id="24"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Now lets make a database of admission portal</a:t>
            </a:r>
            <a:endParaRPr lang="en-US" dirty="0"/>
          </a:p>
        </p:txBody>
      </p:sp>
      <p:pic>
        <p:nvPicPr>
          <p:cNvPr id="2" name="Picture 1"/>
          <p:cNvPicPr>
            <a:picLocks noChangeAspect="1"/>
          </p:cNvPicPr>
          <p:nvPr/>
        </p:nvPicPr>
        <p:blipFill>
          <a:blip r:embed="rId3"/>
          <a:stretch>
            <a:fillRect/>
          </a:stretch>
        </p:blipFill>
        <p:spPr>
          <a:xfrm>
            <a:off x="786056" y="1826354"/>
            <a:ext cx="6300208" cy="916102"/>
          </a:xfrm>
          <a:prstGeom prst="rect">
            <a:avLst/>
          </a:prstGeom>
        </p:spPr>
      </p:pic>
      <p:pic>
        <p:nvPicPr>
          <p:cNvPr id="6" name="Picture 5"/>
          <p:cNvPicPr>
            <a:picLocks noChangeAspect="1"/>
          </p:cNvPicPr>
          <p:nvPr/>
        </p:nvPicPr>
        <p:blipFill>
          <a:blip r:embed="rId4"/>
          <a:stretch>
            <a:fillRect/>
          </a:stretch>
        </p:blipFill>
        <p:spPr>
          <a:xfrm>
            <a:off x="826400" y="2838008"/>
            <a:ext cx="6259863" cy="3341823"/>
          </a:xfrm>
          <a:prstGeom prst="rect">
            <a:avLst/>
          </a:prstGeom>
        </p:spPr>
      </p:pic>
      <p:pic>
        <p:nvPicPr>
          <p:cNvPr id="11" name="Picture 10"/>
          <p:cNvPicPr>
            <a:picLocks noChangeAspect="1"/>
          </p:cNvPicPr>
          <p:nvPr/>
        </p:nvPicPr>
        <p:blipFill rotWithShape="1">
          <a:blip r:embed="rId5"/>
          <a:srcRect r="21600"/>
          <a:stretch/>
        </p:blipFill>
        <p:spPr>
          <a:xfrm>
            <a:off x="786057" y="2724316"/>
            <a:ext cx="7067026" cy="3569205"/>
          </a:xfrm>
          <a:prstGeom prst="rect">
            <a:avLst/>
          </a:prstGeom>
        </p:spPr>
      </p:pic>
      <p:pic>
        <p:nvPicPr>
          <p:cNvPr id="12" name="Picture 11"/>
          <p:cNvPicPr>
            <a:picLocks noChangeAspect="1"/>
          </p:cNvPicPr>
          <p:nvPr/>
        </p:nvPicPr>
        <p:blipFill>
          <a:blip r:embed="rId6"/>
          <a:stretch>
            <a:fillRect/>
          </a:stretch>
        </p:blipFill>
        <p:spPr>
          <a:xfrm>
            <a:off x="786055" y="2650368"/>
            <a:ext cx="8802582" cy="3717100"/>
          </a:xfrm>
          <a:prstGeom prst="rect">
            <a:avLst/>
          </a:prstGeom>
        </p:spPr>
      </p:pic>
    </p:spTree>
    <p:extLst>
      <p:ext uri="{BB962C8B-B14F-4D97-AF65-F5344CB8AC3E}">
        <p14:creationId xmlns:p14="http://schemas.microsoft.com/office/powerpoint/2010/main" val="142939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nodeType="clickEffect">
                                  <p:stCondLst>
                                    <p:cond delay="0"/>
                                  </p:stCondLst>
                                  <p:childTnLst>
                                    <p:anim calcmode="lin" valueType="num">
                                      <p:cBhvr>
                                        <p:cTn id="11" dur="500"/>
                                        <p:tgtEl>
                                          <p:spTgt spid="6"/>
                                        </p:tgtEl>
                                        <p:attrNameLst>
                                          <p:attrName>ppt_w</p:attrName>
                                        </p:attrNameLst>
                                      </p:cBhvr>
                                      <p:tavLst>
                                        <p:tav tm="0">
                                          <p:val>
                                            <p:strVal val="ppt_w"/>
                                          </p:val>
                                        </p:tav>
                                        <p:tav tm="100000">
                                          <p:val>
                                            <p:fltVal val="0"/>
                                          </p:val>
                                        </p:tav>
                                      </p:tavLst>
                                    </p:anim>
                                    <p:anim calcmode="lin" valueType="num">
                                      <p:cBhvr>
                                        <p:cTn id="12" dur="500"/>
                                        <p:tgtEl>
                                          <p:spTgt spid="6"/>
                                        </p:tgtEl>
                                        <p:attrNameLst>
                                          <p:attrName>ppt_h</p:attrName>
                                        </p:attrNameLst>
                                      </p:cBhvr>
                                      <p:tavLst>
                                        <p:tav tm="0">
                                          <p:val>
                                            <p:strVal val="ppt_h"/>
                                          </p:val>
                                        </p:tav>
                                        <p:tav tm="100000">
                                          <p:val>
                                            <p:fltVal val="0"/>
                                          </p:val>
                                        </p:tav>
                                      </p:tavLst>
                                    </p:anim>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1" y="127201"/>
            <a:ext cx="10131425" cy="1456267"/>
          </a:xfrm>
        </p:spPr>
        <p:txBody>
          <a:bodyPr/>
          <a:lstStyle/>
          <a:p>
            <a:r>
              <a:rPr lang="en-US" dirty="0" smtClean="0"/>
              <a:t>Now we have to insert values</a:t>
            </a:r>
            <a:endParaRPr lang="en-US" dirty="0"/>
          </a:p>
        </p:txBody>
      </p:sp>
      <p:pic>
        <p:nvPicPr>
          <p:cNvPr id="2" name="Picture 1"/>
          <p:cNvPicPr>
            <a:picLocks noChangeAspect="1"/>
          </p:cNvPicPr>
          <p:nvPr/>
        </p:nvPicPr>
        <p:blipFill>
          <a:blip r:embed="rId3"/>
          <a:stretch>
            <a:fillRect/>
          </a:stretch>
        </p:blipFill>
        <p:spPr>
          <a:xfrm>
            <a:off x="463177" y="1362888"/>
            <a:ext cx="11525001" cy="1635807"/>
          </a:xfrm>
          <a:prstGeom prst="rect">
            <a:avLst/>
          </a:prstGeom>
        </p:spPr>
      </p:pic>
      <p:pic>
        <p:nvPicPr>
          <p:cNvPr id="5" name="Picture 4"/>
          <p:cNvPicPr>
            <a:picLocks noChangeAspect="1"/>
          </p:cNvPicPr>
          <p:nvPr/>
        </p:nvPicPr>
        <p:blipFill>
          <a:blip r:embed="rId4"/>
          <a:stretch>
            <a:fillRect/>
          </a:stretch>
        </p:blipFill>
        <p:spPr>
          <a:xfrm>
            <a:off x="463177" y="1282205"/>
            <a:ext cx="11150634" cy="1797171"/>
          </a:xfrm>
          <a:prstGeom prst="rect">
            <a:avLst/>
          </a:prstGeom>
        </p:spPr>
      </p:pic>
      <p:pic>
        <p:nvPicPr>
          <p:cNvPr id="7" name="Picture 6"/>
          <p:cNvPicPr>
            <a:picLocks noChangeAspect="1"/>
          </p:cNvPicPr>
          <p:nvPr/>
        </p:nvPicPr>
        <p:blipFill>
          <a:blip r:embed="rId5"/>
          <a:stretch>
            <a:fillRect/>
          </a:stretch>
        </p:blipFill>
        <p:spPr>
          <a:xfrm>
            <a:off x="463177" y="1282204"/>
            <a:ext cx="11525001" cy="3139105"/>
          </a:xfrm>
          <a:prstGeom prst="rect">
            <a:avLst/>
          </a:prstGeom>
        </p:spPr>
      </p:pic>
    </p:spTree>
    <p:extLst>
      <p:ext uri="{BB962C8B-B14F-4D97-AF65-F5344CB8AC3E}">
        <p14:creationId xmlns:p14="http://schemas.microsoft.com/office/powerpoint/2010/main" val="52567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xit" presetSubtype="4" fill="hold" nodeType="clickEffect">
                                  <p:stCondLst>
                                    <p:cond delay="0"/>
                                  </p:stCondLst>
                                  <p:childTnLst>
                                    <p:animEffect transition="out" filter="wipe(down)">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1" y="127201"/>
            <a:ext cx="10131425" cy="1456267"/>
          </a:xfrm>
        </p:spPr>
        <p:txBody>
          <a:bodyPr/>
          <a:lstStyle/>
          <a:p>
            <a:r>
              <a:rPr lang="en-US" dirty="0" smtClean="0"/>
              <a:t>Some of quires from 50 which we have made</a:t>
            </a:r>
            <a:endParaRPr lang="en-US" dirty="0"/>
          </a:p>
        </p:txBody>
      </p:sp>
      <p:sp>
        <p:nvSpPr>
          <p:cNvPr id="14" name="Title 3"/>
          <p:cNvSpPr txBox="1">
            <a:spLocks/>
          </p:cNvSpPr>
          <p:nvPr/>
        </p:nvSpPr>
        <p:spPr>
          <a:xfrm>
            <a:off x="227975" y="1670199"/>
            <a:ext cx="1121785" cy="77221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q.1</a:t>
            </a:r>
            <a:endParaRPr lang="en-US" dirty="0"/>
          </a:p>
        </p:txBody>
      </p:sp>
      <p:pic>
        <p:nvPicPr>
          <p:cNvPr id="3" name="Picture 2"/>
          <p:cNvPicPr>
            <a:picLocks noChangeAspect="1"/>
          </p:cNvPicPr>
          <p:nvPr/>
        </p:nvPicPr>
        <p:blipFill>
          <a:blip r:embed="rId3"/>
          <a:stretch>
            <a:fillRect/>
          </a:stretch>
        </p:blipFill>
        <p:spPr>
          <a:xfrm>
            <a:off x="1349760" y="1746701"/>
            <a:ext cx="10454361" cy="1023393"/>
          </a:xfrm>
          <a:prstGeom prst="rect">
            <a:avLst/>
          </a:prstGeom>
        </p:spPr>
      </p:pic>
      <p:sp>
        <p:nvSpPr>
          <p:cNvPr id="16" name="Title 3"/>
          <p:cNvSpPr txBox="1">
            <a:spLocks/>
          </p:cNvSpPr>
          <p:nvPr/>
        </p:nvSpPr>
        <p:spPr>
          <a:xfrm>
            <a:off x="227975" y="3221093"/>
            <a:ext cx="1372225" cy="772216"/>
          </a:xfrm>
          <a:prstGeom prst="rect">
            <a:avLst/>
          </a:prstGeom>
          <a:effectLst/>
        </p:spPr>
        <p:txBody>
          <a:bodyPr vert="horz" lIns="91440" tIns="45720" rIns="91440" bIns="45720" rtlCol="0" anchor="ctr">
            <a:normAutofit fontScale="70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Output:</a:t>
            </a:r>
            <a:endParaRPr lang="en-US" dirty="0"/>
          </a:p>
        </p:txBody>
      </p:sp>
      <p:pic>
        <p:nvPicPr>
          <p:cNvPr id="6" name="Picture 5"/>
          <p:cNvPicPr>
            <a:picLocks noChangeAspect="1"/>
          </p:cNvPicPr>
          <p:nvPr/>
        </p:nvPicPr>
        <p:blipFill>
          <a:blip r:embed="rId4"/>
          <a:stretch>
            <a:fillRect/>
          </a:stretch>
        </p:blipFill>
        <p:spPr>
          <a:xfrm>
            <a:off x="1786044" y="3342116"/>
            <a:ext cx="7727738" cy="2204540"/>
          </a:xfrm>
          <a:prstGeom prst="rect">
            <a:avLst/>
          </a:prstGeom>
        </p:spPr>
      </p:pic>
    </p:spTree>
    <p:extLst>
      <p:ext uri="{BB962C8B-B14F-4D97-AF65-F5344CB8AC3E}">
        <p14:creationId xmlns:p14="http://schemas.microsoft.com/office/powerpoint/2010/main" val="22182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1" y="127201"/>
            <a:ext cx="10131425" cy="1456267"/>
          </a:xfrm>
        </p:spPr>
        <p:txBody>
          <a:bodyPr/>
          <a:lstStyle/>
          <a:p>
            <a:r>
              <a:rPr lang="en-US" dirty="0" smtClean="0"/>
              <a:t>Some of quires from 50 which we have made</a:t>
            </a:r>
            <a:endParaRPr lang="en-US" dirty="0"/>
          </a:p>
        </p:txBody>
      </p:sp>
      <p:sp>
        <p:nvSpPr>
          <p:cNvPr id="14" name="Title 3"/>
          <p:cNvSpPr txBox="1">
            <a:spLocks/>
          </p:cNvSpPr>
          <p:nvPr/>
        </p:nvSpPr>
        <p:spPr>
          <a:xfrm>
            <a:off x="227975" y="1670199"/>
            <a:ext cx="1121785" cy="77221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q.2</a:t>
            </a:r>
            <a:endParaRPr lang="en-US" dirty="0"/>
          </a:p>
        </p:txBody>
      </p:sp>
      <p:sp>
        <p:nvSpPr>
          <p:cNvPr id="16" name="Title 3"/>
          <p:cNvSpPr txBox="1">
            <a:spLocks/>
          </p:cNvSpPr>
          <p:nvPr/>
        </p:nvSpPr>
        <p:spPr>
          <a:xfrm>
            <a:off x="102754" y="3970746"/>
            <a:ext cx="1372225" cy="772216"/>
          </a:xfrm>
          <a:prstGeom prst="rect">
            <a:avLst/>
          </a:prstGeom>
          <a:effectLst/>
        </p:spPr>
        <p:txBody>
          <a:bodyPr vert="horz" lIns="91440" tIns="45720" rIns="91440" bIns="45720" rtlCol="0" anchor="ctr">
            <a:normAutofit fontScale="70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Output:</a:t>
            </a:r>
            <a:endParaRPr lang="en-US" dirty="0"/>
          </a:p>
        </p:txBody>
      </p:sp>
      <p:pic>
        <p:nvPicPr>
          <p:cNvPr id="5" name="Picture 4"/>
          <p:cNvPicPr>
            <a:picLocks noChangeAspect="1"/>
          </p:cNvPicPr>
          <p:nvPr/>
        </p:nvPicPr>
        <p:blipFill>
          <a:blip r:embed="rId3"/>
          <a:stretch>
            <a:fillRect/>
          </a:stretch>
        </p:blipFill>
        <p:spPr>
          <a:xfrm>
            <a:off x="1349760" y="1757513"/>
            <a:ext cx="10741238" cy="1039475"/>
          </a:xfrm>
          <a:prstGeom prst="rect">
            <a:avLst/>
          </a:prstGeom>
        </p:spPr>
      </p:pic>
      <p:pic>
        <p:nvPicPr>
          <p:cNvPr id="7" name="Picture 6"/>
          <p:cNvPicPr>
            <a:picLocks noChangeAspect="1"/>
          </p:cNvPicPr>
          <p:nvPr/>
        </p:nvPicPr>
        <p:blipFill>
          <a:blip r:embed="rId4"/>
          <a:stretch>
            <a:fillRect/>
          </a:stretch>
        </p:blipFill>
        <p:spPr>
          <a:xfrm>
            <a:off x="1600200" y="3787712"/>
            <a:ext cx="7709916" cy="1165163"/>
          </a:xfrm>
          <a:prstGeom prst="rect">
            <a:avLst/>
          </a:prstGeom>
        </p:spPr>
      </p:pic>
    </p:spTree>
    <p:extLst>
      <p:ext uri="{BB962C8B-B14F-4D97-AF65-F5344CB8AC3E}">
        <p14:creationId xmlns:p14="http://schemas.microsoft.com/office/powerpoint/2010/main" val="1366953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1" y="127201"/>
            <a:ext cx="10131425" cy="1456267"/>
          </a:xfrm>
        </p:spPr>
        <p:txBody>
          <a:bodyPr/>
          <a:lstStyle/>
          <a:p>
            <a:r>
              <a:rPr lang="en-US" dirty="0" smtClean="0"/>
              <a:t>Some of quires from 50 which we have made</a:t>
            </a:r>
            <a:endParaRPr lang="en-US" dirty="0"/>
          </a:p>
        </p:txBody>
      </p:sp>
      <p:sp>
        <p:nvSpPr>
          <p:cNvPr id="14" name="Title 3"/>
          <p:cNvSpPr txBox="1">
            <a:spLocks/>
          </p:cNvSpPr>
          <p:nvPr/>
        </p:nvSpPr>
        <p:spPr>
          <a:xfrm>
            <a:off x="227975" y="1670199"/>
            <a:ext cx="1121785" cy="772216"/>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q.3</a:t>
            </a:r>
            <a:endParaRPr lang="en-US" dirty="0"/>
          </a:p>
        </p:txBody>
      </p:sp>
      <p:sp>
        <p:nvSpPr>
          <p:cNvPr id="16" name="Title 3"/>
          <p:cNvSpPr txBox="1">
            <a:spLocks/>
          </p:cNvSpPr>
          <p:nvPr/>
        </p:nvSpPr>
        <p:spPr>
          <a:xfrm>
            <a:off x="227975" y="3221093"/>
            <a:ext cx="1372225" cy="772216"/>
          </a:xfrm>
          <a:prstGeom prst="rect">
            <a:avLst/>
          </a:prstGeom>
          <a:effectLst/>
        </p:spPr>
        <p:txBody>
          <a:bodyPr vert="horz" lIns="91440" tIns="45720" rIns="91440" bIns="45720" rtlCol="0" anchor="ctr">
            <a:normAutofit fontScale="700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Output:</a:t>
            </a:r>
            <a:endParaRPr lang="en-US" dirty="0"/>
          </a:p>
        </p:txBody>
      </p:sp>
      <p:pic>
        <p:nvPicPr>
          <p:cNvPr id="2" name="Picture 1"/>
          <p:cNvPicPr>
            <a:picLocks noChangeAspect="1"/>
          </p:cNvPicPr>
          <p:nvPr/>
        </p:nvPicPr>
        <p:blipFill>
          <a:blip r:embed="rId3"/>
          <a:stretch>
            <a:fillRect/>
          </a:stretch>
        </p:blipFill>
        <p:spPr>
          <a:xfrm>
            <a:off x="1600200" y="1781040"/>
            <a:ext cx="9793166" cy="1244548"/>
          </a:xfrm>
          <a:prstGeom prst="rect">
            <a:avLst/>
          </a:prstGeom>
        </p:spPr>
      </p:pic>
      <p:pic>
        <p:nvPicPr>
          <p:cNvPr id="5" name="Picture 4"/>
          <p:cNvPicPr>
            <a:picLocks noChangeAspect="1"/>
          </p:cNvPicPr>
          <p:nvPr/>
        </p:nvPicPr>
        <p:blipFill>
          <a:blip r:embed="rId4"/>
          <a:stretch>
            <a:fillRect/>
          </a:stretch>
        </p:blipFill>
        <p:spPr>
          <a:xfrm>
            <a:off x="1600200" y="3563989"/>
            <a:ext cx="5726892" cy="1908963"/>
          </a:xfrm>
          <a:prstGeom prst="rect">
            <a:avLst/>
          </a:prstGeom>
        </p:spPr>
      </p:pic>
    </p:spTree>
    <p:extLst>
      <p:ext uri="{BB962C8B-B14F-4D97-AF65-F5344CB8AC3E}">
        <p14:creationId xmlns:p14="http://schemas.microsoft.com/office/powerpoint/2010/main" val="265199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ight sky with mountains on the horizon">
            <a:extLst>
              <a:ext uri="{FF2B5EF4-FFF2-40B4-BE49-F238E27FC236}">
                <a16:creationId xmlns="" xmlns:a16="http://schemas.microsoft.com/office/drawing/2014/main" id="{2739CFE1-3E46-48B5-9BDB-769492BA7A53}"/>
              </a:ext>
            </a:extLst>
          </p:cNvPr>
          <p:cNvPicPr>
            <a:picLocks noGrp="1" noChangeAspect="1"/>
          </p:cNvPicPr>
          <p:nvPr>
            <p:ph sz="half" idx="1"/>
          </p:nvPr>
        </p:nvPicPr>
        <p:blipFill rotWithShape="1">
          <a:blip r:embed="rId3"/>
          <a:srcRect t="4555" b="4555"/>
          <a:stretch/>
        </p:blipFill>
        <p:spPr>
          <a:xfrm>
            <a:off x="-600" y="-1226"/>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p:spPr>
      </p:pic>
      <p:graphicFrame>
        <p:nvGraphicFramePr>
          <p:cNvPr id="5" name="Content Placeholder 4" descr="SmartArt graphic">
            <a:extLst>
              <a:ext uri="{FF2B5EF4-FFF2-40B4-BE49-F238E27FC236}">
                <a16:creationId xmlns="" xmlns:a16="http://schemas.microsoft.com/office/drawing/2014/main" id="{21A182E9-AC38-4344-9247-5AB4B8F03A26}"/>
              </a:ext>
            </a:extLst>
          </p:cNvPr>
          <p:cNvGraphicFramePr>
            <a:graphicFrameLocks noGrp="1"/>
          </p:cNvGraphicFramePr>
          <p:nvPr>
            <p:ph sz="half" idx="2"/>
            <p:extLst>
              <p:ext uri="{D42A27DB-BD31-4B8C-83A1-F6EECF244321}">
                <p14:modId xmlns:p14="http://schemas.microsoft.com/office/powerpoint/2010/main" val="1903348413"/>
              </p:ext>
            </p:extLst>
          </p:nvPr>
        </p:nvGraphicFramePr>
        <p:xfrm>
          <a:off x="2569323" y="2142067"/>
          <a:ext cx="7390680" cy="37253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a:extLst>
              <a:ext uri="{FF2B5EF4-FFF2-40B4-BE49-F238E27FC236}">
                <a16:creationId xmlns="" xmlns:a16="http://schemas.microsoft.com/office/drawing/2014/main" id="{144E241E-3110-4B1C-B9B0-F17B90FEEC1D}"/>
              </a:ext>
            </a:extLst>
          </p:cNvPr>
          <p:cNvSpPr>
            <a:spLocks noGrp="1"/>
          </p:cNvSpPr>
          <p:nvPr>
            <p:ph type="title"/>
          </p:nvPr>
        </p:nvSpPr>
        <p:spPr>
          <a:xfrm>
            <a:off x="2408903" y="787400"/>
            <a:ext cx="7390680" cy="1278467"/>
          </a:xfrm>
        </p:spPr>
        <p:txBody>
          <a:bodyPr vert="horz" lIns="91440" tIns="45720" rIns="91440" bIns="45720" rtlCol="0" anchor="ctr">
            <a:normAutofit/>
          </a:bodyPr>
          <a:lstStyle/>
          <a:p>
            <a:pPr algn="ctr"/>
            <a:r>
              <a:rPr lang="en-US" dirty="0" smtClean="0"/>
              <a:t>Contribution</a:t>
            </a:r>
            <a:endParaRPr lang="en-US" dirty="0"/>
          </a:p>
        </p:txBody>
      </p:sp>
    </p:spTree>
    <p:extLst>
      <p:ext uri="{BB962C8B-B14F-4D97-AF65-F5344CB8AC3E}">
        <p14:creationId xmlns:p14="http://schemas.microsoft.com/office/powerpoint/2010/main" val="197482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ircle(in)">
                                      <p:cBhvr>
                                        <p:cTn id="14" dur="2000"/>
                                        <p:tgtEl>
                                          <p:spTgt spid="2"/>
                                        </p:tgtEl>
                                      </p:cBhvr>
                                    </p:animEffect>
                                  </p:childTnLst>
                                </p:cTn>
                              </p:par>
                              <p:par>
                                <p:cTn id="15" presetID="6"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0" y="147928"/>
            <a:ext cx="12191980" cy="6857990"/>
          </a:xfrm>
          <a:prstGeom prst="rect">
            <a:avLst/>
          </a:prstGeom>
        </p:spPr>
      </p:pic>
      <p:sp>
        <p:nvSpPr>
          <p:cNvPr id="2" name="Title 1">
            <a:extLst>
              <a:ext uri="{FF2B5EF4-FFF2-40B4-BE49-F238E27FC236}">
                <a16:creationId xmlns="" xmlns:a16="http://schemas.microsoft.com/office/drawing/2014/main" id="{D44BCB7C-A6FC-4118-9027-468ECFDE6455}"/>
              </a:ext>
            </a:extLst>
          </p:cNvPr>
          <p:cNvSpPr>
            <a:spLocks noGrp="1"/>
          </p:cNvSpPr>
          <p:nvPr>
            <p:ph type="ctrTitle"/>
          </p:nvPr>
        </p:nvSpPr>
        <p:spPr>
          <a:xfrm>
            <a:off x="2241175" y="1861173"/>
            <a:ext cx="7197726" cy="2421464"/>
          </a:xfrm>
        </p:spPr>
        <p:txBody>
          <a:bodyPr>
            <a:normAutofit/>
          </a:bodyPr>
          <a:lstStyle/>
          <a:p>
            <a:r>
              <a:rPr lang="en-US" sz="9600" b="1" dirty="0">
                <a:effectLst>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293993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0257C101-46E1-4CAE-AE60-1AB79022B7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12C2FA-3740-4055-BA8A-74A1458F4A51}">
  <ds:schemaRefs>
    <ds:schemaRef ds:uri="http://schemas.microsoft.com/sharepoint/v3/contenttype/forms"/>
  </ds:schemaRefs>
</ds:datastoreItem>
</file>

<file path=customXml/itemProps3.xml><?xml version="1.0" encoding="utf-8"?>
<ds:datastoreItem xmlns:ds="http://schemas.openxmlformats.org/officeDocument/2006/customXml" ds:itemID="{4415B3C4-7FB6-414C-8C24-8862C0E6C9F3}">
  <ds:schemaRefs>
    <ds:schemaRef ds:uri="http://purl.org/dc/terms/"/>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www.w3.org/XML/1998/namespace"/>
    <ds:schemaRef ds:uri="http://purl.org/dc/dcmitype/"/>
    <ds:schemaRef ds:uri="http://schemas.microsoft.com/office/infopath/2007/PartnerControls"/>
    <ds:schemaRef ds:uri="16c05727-aa75-4e4a-9b5f-8a80a1165891"/>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Future design</Template>
  <TotalTime>0</TotalTime>
  <Words>215</Words>
  <Application>Microsoft Office PowerPoint</Application>
  <PresentationFormat>Widescreen</PresentationFormat>
  <Paragraphs>37</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Celestial</vt:lpstr>
      <vt:lpstr>Department of software engineering</vt:lpstr>
      <vt:lpstr>Role of database in web hosting</vt:lpstr>
      <vt:lpstr>Now lets make a database of admission portal</vt:lpstr>
      <vt:lpstr>Now we have to insert values</vt:lpstr>
      <vt:lpstr>Some of quires from 50 which we have made</vt:lpstr>
      <vt:lpstr>Some of quires from 50 which we have made</vt:lpstr>
      <vt:lpstr>Some of quires from 50 which we have made</vt:lpstr>
      <vt:lpstr>Contribution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2024-06-06T15:20:20Z</dcterms:created>
  <dcterms:modified xsi:type="dcterms:W3CDTF">2024-06-14T05:29:04Z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